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323" r:id="rId3"/>
    <p:sldId id="321" r:id="rId4"/>
    <p:sldId id="369" r:id="rId5"/>
    <p:sldId id="276" r:id="rId6"/>
    <p:sldId id="291" r:id="rId7"/>
    <p:sldId id="353" r:id="rId8"/>
    <p:sldId id="294" r:id="rId9"/>
    <p:sldId id="265" r:id="rId10"/>
    <p:sldId id="354" r:id="rId11"/>
    <p:sldId id="329" r:id="rId12"/>
    <p:sldId id="295" r:id="rId13"/>
    <p:sldId id="300" r:id="rId14"/>
    <p:sldId id="331" r:id="rId15"/>
    <p:sldId id="362" r:id="rId16"/>
    <p:sldId id="358" r:id="rId17"/>
    <p:sldId id="370" r:id="rId18"/>
    <p:sldId id="355" r:id="rId19"/>
    <p:sldId id="356" r:id="rId20"/>
    <p:sldId id="357" r:id="rId21"/>
    <p:sldId id="361" r:id="rId22"/>
    <p:sldId id="359" r:id="rId23"/>
    <p:sldId id="314" r:id="rId24"/>
    <p:sldId id="316" r:id="rId25"/>
    <p:sldId id="317" r:id="rId26"/>
    <p:sldId id="318" r:id="rId27"/>
    <p:sldId id="311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Herbert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76761" autoAdjust="0"/>
  </p:normalViewPr>
  <p:slideViewPr>
    <p:cSldViewPr snapToGrid="0" snapToObjects="1">
      <p:cViewPr>
        <p:scale>
          <a:sx n="65" d="100"/>
          <a:sy n="65" d="100"/>
        </p:scale>
        <p:origin x="-15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Frequency</a:t>
            </a:r>
            <a:r>
              <a:rPr lang="en-US" baseline="0" dirty="0" smtClean="0"/>
              <a:t> of Technological</a:t>
            </a:r>
            <a:r>
              <a:rPr lang="en-US" dirty="0" smtClean="0"/>
              <a:t> Problems by Session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Tech Problems</c:v>
                </c:pt>
              </c:strCache>
            </c:strRef>
          </c:tx>
          <c:spPr>
            <a:ln w="60316"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13</c:v>
                </c:pt>
                <c:pt idx="1">
                  <c:v>11</c:v>
                </c:pt>
                <c:pt idx="2">
                  <c:v>7</c:v>
                </c:pt>
                <c:pt idx="3">
                  <c:v>6</c:v>
                </c:pt>
                <c:pt idx="4">
                  <c:v>1</c:v>
                </c:pt>
                <c:pt idx="5">
                  <c:v>7</c:v>
                </c:pt>
                <c:pt idx="6">
                  <c:v>5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2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01568"/>
        <c:axId val="101503360"/>
      </c:lineChart>
      <c:catAx>
        <c:axId val="10150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503360"/>
        <c:crosses val="autoZero"/>
        <c:auto val="1"/>
        <c:lblAlgn val="ctr"/>
        <c:lblOffset val="100"/>
        <c:noMultiLvlLbl val="0"/>
      </c:catAx>
      <c:valAx>
        <c:axId val="10150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5015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28F56-CC49-C340-A485-54624C1AE780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#1" csCatId="accent1" phldr="1"/>
      <dgm:spPr/>
    </dgm:pt>
    <dgm:pt modelId="{10FA1049-3A72-3246-BD78-265D85C4A8D8}">
      <dgm:prSet phldrT="[Text]" custT="1"/>
      <dgm:spPr/>
      <dgm:t>
        <a:bodyPr/>
        <a:lstStyle/>
        <a:p>
          <a:r>
            <a:rPr lang="en-US" sz="1800" dirty="0" smtClean="0"/>
            <a:t>Informed Consent (</a:t>
          </a:r>
          <a:r>
            <a:rPr lang="en-US" sz="1800" dirty="0" err="1" smtClean="0"/>
            <a:t>n</a:t>
          </a:r>
          <a:r>
            <a:rPr lang="en-US" sz="1800" dirty="0" smtClean="0"/>
            <a:t>=23)</a:t>
          </a:r>
          <a:endParaRPr lang="en-US" sz="1800" dirty="0"/>
        </a:p>
      </dgm:t>
    </dgm:pt>
    <dgm:pt modelId="{6D8B8F52-E1A2-6A44-8CD2-A9DD87166898}" type="parTrans" cxnId="{B81ED358-D12B-DF43-84B7-36AD14C23082}">
      <dgm:prSet/>
      <dgm:spPr/>
      <dgm:t>
        <a:bodyPr/>
        <a:lstStyle/>
        <a:p>
          <a:endParaRPr lang="en-US"/>
        </a:p>
      </dgm:t>
    </dgm:pt>
    <dgm:pt modelId="{90D497AF-F208-FC4F-BB3E-CFC3BDB943FC}" type="sibTrans" cxnId="{B81ED358-D12B-DF43-84B7-36AD14C23082}">
      <dgm:prSet/>
      <dgm:spPr/>
      <dgm:t>
        <a:bodyPr/>
        <a:lstStyle/>
        <a:p>
          <a:endParaRPr lang="en-US"/>
        </a:p>
      </dgm:t>
    </dgm:pt>
    <dgm:pt modelId="{CAC53D82-6A45-1F44-BF83-92E574830489}">
      <dgm:prSet phldrT="[Text]" custT="1"/>
      <dgm:spPr/>
      <dgm:t>
        <a:bodyPr/>
        <a:lstStyle/>
        <a:p>
          <a:r>
            <a:rPr lang="en-US" sz="1800" dirty="0" smtClean="0"/>
            <a:t>Diagnostic Interview (</a:t>
          </a:r>
          <a:r>
            <a:rPr lang="en-US" sz="1800" dirty="0" err="1" smtClean="0"/>
            <a:t>n</a:t>
          </a:r>
          <a:r>
            <a:rPr lang="en-US" sz="1800" dirty="0" smtClean="0"/>
            <a:t>=21)</a:t>
          </a:r>
          <a:endParaRPr lang="en-US" sz="1800" dirty="0"/>
        </a:p>
      </dgm:t>
    </dgm:pt>
    <dgm:pt modelId="{2C39A3CA-D6E0-7641-A62F-CF96A8BFFCAB}" type="parTrans" cxnId="{0603FB15-92A8-3047-9B86-27D1BE97C3B6}">
      <dgm:prSet/>
      <dgm:spPr/>
      <dgm:t>
        <a:bodyPr/>
        <a:lstStyle/>
        <a:p>
          <a:endParaRPr lang="en-US"/>
        </a:p>
      </dgm:t>
    </dgm:pt>
    <dgm:pt modelId="{561DC6E2-2C4F-0D44-A067-38B896B1D5B0}" type="sibTrans" cxnId="{0603FB15-92A8-3047-9B86-27D1BE97C3B6}">
      <dgm:prSet/>
      <dgm:spPr/>
      <dgm:t>
        <a:bodyPr/>
        <a:lstStyle/>
        <a:p>
          <a:endParaRPr lang="en-US"/>
        </a:p>
      </dgm:t>
    </dgm:pt>
    <dgm:pt modelId="{50539851-3B78-D048-9D49-89F5B5F073EA}">
      <dgm:prSet phldrT="[Text]" custT="1"/>
      <dgm:spPr/>
      <dgm:t>
        <a:bodyPr/>
        <a:lstStyle/>
        <a:p>
          <a:r>
            <a:rPr lang="en-US" sz="1800" dirty="0" smtClean="0"/>
            <a:t>Skype Test (</a:t>
          </a:r>
          <a:r>
            <a:rPr lang="en-US" sz="1800" dirty="0" err="1" smtClean="0"/>
            <a:t>n</a:t>
          </a:r>
          <a:r>
            <a:rPr lang="en-US" sz="1800" dirty="0" smtClean="0"/>
            <a:t>=15)</a:t>
          </a:r>
          <a:endParaRPr lang="en-US" sz="1800" dirty="0"/>
        </a:p>
      </dgm:t>
    </dgm:pt>
    <dgm:pt modelId="{1C302570-8591-A544-84C0-E1D8C17288AD}" type="parTrans" cxnId="{9CECFF7F-8C16-7A4A-ACEC-7428CB804C46}">
      <dgm:prSet/>
      <dgm:spPr/>
      <dgm:t>
        <a:bodyPr/>
        <a:lstStyle/>
        <a:p>
          <a:endParaRPr lang="en-US"/>
        </a:p>
      </dgm:t>
    </dgm:pt>
    <dgm:pt modelId="{2243FA0F-693F-5540-AEF0-CE40B7583BEC}" type="sibTrans" cxnId="{9CECFF7F-8C16-7A4A-ACEC-7428CB804C46}">
      <dgm:prSet/>
      <dgm:spPr/>
      <dgm:t>
        <a:bodyPr/>
        <a:lstStyle/>
        <a:p>
          <a:endParaRPr lang="en-US"/>
        </a:p>
      </dgm:t>
    </dgm:pt>
    <dgm:pt modelId="{BC7C2E84-8CD8-0644-B802-B204ED3498C7}">
      <dgm:prSet phldrT="[Text]" custT="1"/>
      <dgm:spPr/>
      <dgm:t>
        <a:bodyPr/>
        <a:lstStyle/>
        <a:p>
          <a:r>
            <a:rPr lang="en-US" sz="1800" dirty="0" smtClean="0"/>
            <a:t>Allocated to ERP+ACT (</a:t>
          </a:r>
          <a:r>
            <a:rPr lang="en-US" sz="1800" dirty="0" err="1" smtClean="0"/>
            <a:t>n</a:t>
          </a:r>
          <a:r>
            <a:rPr lang="en-US" sz="1800" dirty="0" smtClean="0"/>
            <a:t>=8)</a:t>
          </a:r>
          <a:endParaRPr lang="en-US" sz="1800" dirty="0"/>
        </a:p>
      </dgm:t>
    </dgm:pt>
    <dgm:pt modelId="{37E03CB6-8DD7-024F-8F90-92BDDBF42BDE}" type="parTrans" cxnId="{90C36D7A-862C-6C48-BA13-D6AE31540B6C}">
      <dgm:prSet/>
      <dgm:spPr/>
      <dgm:t>
        <a:bodyPr/>
        <a:lstStyle/>
        <a:p>
          <a:endParaRPr lang="en-US"/>
        </a:p>
      </dgm:t>
    </dgm:pt>
    <dgm:pt modelId="{D5379C5D-13DE-1B49-8D83-974945E1EDA9}" type="sibTrans" cxnId="{90C36D7A-862C-6C48-BA13-D6AE31540B6C}">
      <dgm:prSet/>
      <dgm:spPr/>
      <dgm:t>
        <a:bodyPr/>
        <a:lstStyle/>
        <a:p>
          <a:endParaRPr lang="en-US"/>
        </a:p>
      </dgm:t>
    </dgm:pt>
    <dgm:pt modelId="{C9D01037-5E3D-B843-A94B-7F0881124F1D}">
      <dgm:prSet phldrT="[Text]" custT="1"/>
      <dgm:spPr/>
      <dgm:t>
        <a:bodyPr/>
        <a:lstStyle/>
        <a:p>
          <a:r>
            <a:rPr lang="en-US" sz="1800" dirty="0" smtClean="0"/>
            <a:t>Allocated to ERP (</a:t>
          </a:r>
          <a:r>
            <a:rPr lang="en-US" sz="1800" dirty="0" err="1" smtClean="0"/>
            <a:t>n</a:t>
          </a:r>
          <a:r>
            <a:rPr lang="en-US" sz="1800" dirty="0" smtClean="0"/>
            <a:t>=7)</a:t>
          </a:r>
          <a:endParaRPr lang="en-US" sz="1800" dirty="0"/>
        </a:p>
      </dgm:t>
    </dgm:pt>
    <dgm:pt modelId="{9461E61E-FE33-0E4C-995B-DB60A16E1C01}" type="parTrans" cxnId="{DD3AFFC4-9AC7-154E-B19F-D77B3480DFFD}">
      <dgm:prSet/>
      <dgm:spPr/>
      <dgm:t>
        <a:bodyPr/>
        <a:lstStyle/>
        <a:p>
          <a:endParaRPr lang="en-US"/>
        </a:p>
      </dgm:t>
    </dgm:pt>
    <dgm:pt modelId="{73E561CC-1E8E-3441-B0A5-1B0671E8F6D4}" type="sibTrans" cxnId="{DD3AFFC4-9AC7-154E-B19F-D77B3480DFFD}">
      <dgm:prSet/>
      <dgm:spPr/>
      <dgm:t>
        <a:bodyPr/>
        <a:lstStyle/>
        <a:p>
          <a:endParaRPr lang="en-US"/>
        </a:p>
      </dgm:t>
    </dgm:pt>
    <dgm:pt modelId="{3EC3DB18-07E9-5741-ABDF-488CE3005159}">
      <dgm:prSet phldrT="[Text]" custT="1"/>
      <dgm:spPr/>
      <dgm:t>
        <a:bodyPr/>
        <a:lstStyle/>
        <a:p>
          <a:r>
            <a:rPr lang="en-US" sz="1800" dirty="0" smtClean="0"/>
            <a:t>Completed </a:t>
          </a:r>
          <a:r>
            <a:rPr lang="en-US" sz="1800" dirty="0" err="1" smtClean="0"/>
            <a:t>Tx</a:t>
          </a:r>
          <a:r>
            <a:rPr lang="en-US" sz="1800" dirty="0" smtClean="0"/>
            <a:t> (</a:t>
          </a:r>
          <a:r>
            <a:rPr lang="en-US" sz="1800" dirty="0" err="1" smtClean="0"/>
            <a:t>n</a:t>
          </a:r>
          <a:r>
            <a:rPr lang="en-US" sz="1800" dirty="0" smtClean="0"/>
            <a:t>=5)</a:t>
          </a:r>
          <a:endParaRPr lang="en-US" sz="1800" dirty="0"/>
        </a:p>
      </dgm:t>
    </dgm:pt>
    <dgm:pt modelId="{F8312F74-E8E6-204F-B658-2A5055156871}" type="parTrans" cxnId="{64B79940-D84C-5241-B4E8-F21F7FE92427}">
      <dgm:prSet/>
      <dgm:spPr/>
      <dgm:t>
        <a:bodyPr/>
        <a:lstStyle/>
        <a:p>
          <a:endParaRPr lang="en-US"/>
        </a:p>
      </dgm:t>
    </dgm:pt>
    <dgm:pt modelId="{AED40904-8CD9-554E-8635-F39CD8D7F624}" type="sibTrans" cxnId="{64B79940-D84C-5241-B4E8-F21F7FE92427}">
      <dgm:prSet/>
      <dgm:spPr/>
      <dgm:t>
        <a:bodyPr/>
        <a:lstStyle/>
        <a:p>
          <a:endParaRPr lang="en-US"/>
        </a:p>
      </dgm:t>
    </dgm:pt>
    <dgm:pt modelId="{BEC112FA-0D57-D340-9AB2-968410E36F0C}">
      <dgm:prSet phldrT="[Text]" custT="1"/>
      <dgm:spPr/>
      <dgm:t>
        <a:bodyPr/>
        <a:lstStyle/>
        <a:p>
          <a:r>
            <a:rPr lang="en-US" sz="1800" dirty="0" smtClean="0"/>
            <a:t>Completed </a:t>
          </a:r>
          <a:r>
            <a:rPr lang="en-US" sz="1800" dirty="0" err="1" smtClean="0"/>
            <a:t>Tx</a:t>
          </a:r>
          <a:r>
            <a:rPr lang="en-US" sz="1800" dirty="0" smtClean="0"/>
            <a:t> (</a:t>
          </a:r>
          <a:r>
            <a:rPr lang="en-US" sz="1800" dirty="0" err="1" smtClean="0"/>
            <a:t>n</a:t>
          </a:r>
          <a:r>
            <a:rPr lang="en-US" sz="1800" dirty="0" smtClean="0"/>
            <a:t>=5)</a:t>
          </a:r>
          <a:endParaRPr lang="en-US" sz="1800" dirty="0"/>
        </a:p>
      </dgm:t>
    </dgm:pt>
    <dgm:pt modelId="{397FCEC5-18ED-D240-ACAA-F9F062E4E543}" type="parTrans" cxnId="{2001CD63-2C7C-D340-AABA-49EA42BA5DF2}">
      <dgm:prSet/>
      <dgm:spPr/>
      <dgm:t>
        <a:bodyPr/>
        <a:lstStyle/>
        <a:p>
          <a:endParaRPr lang="en-US"/>
        </a:p>
      </dgm:t>
    </dgm:pt>
    <dgm:pt modelId="{4204DC0E-5DEE-1B46-86C8-2E1813E0775F}" type="sibTrans" cxnId="{2001CD63-2C7C-D340-AABA-49EA42BA5DF2}">
      <dgm:prSet/>
      <dgm:spPr/>
      <dgm:t>
        <a:bodyPr/>
        <a:lstStyle/>
        <a:p>
          <a:endParaRPr lang="en-US"/>
        </a:p>
      </dgm:t>
    </dgm:pt>
    <dgm:pt modelId="{104352A9-AD0F-264A-A88C-44F4172A3415}">
      <dgm:prSet phldrT="[Text]" custT="1"/>
      <dgm:spPr/>
      <dgm:t>
        <a:bodyPr/>
        <a:lstStyle/>
        <a:p>
          <a:r>
            <a:rPr lang="en-US" sz="1800" dirty="0" smtClean="0"/>
            <a:t>Phone Contact (</a:t>
          </a:r>
          <a:r>
            <a:rPr lang="en-US" sz="1800" dirty="0" err="1" smtClean="0"/>
            <a:t>n</a:t>
          </a:r>
          <a:r>
            <a:rPr lang="en-US" sz="1800" dirty="0" smtClean="0"/>
            <a:t>=148)</a:t>
          </a:r>
          <a:endParaRPr lang="en-US" sz="1800" dirty="0"/>
        </a:p>
      </dgm:t>
    </dgm:pt>
    <dgm:pt modelId="{02C56ABB-52DA-A74F-99AB-7B6462F00026}" type="parTrans" cxnId="{4307A8B6-998E-5642-9726-D636BD5D81BA}">
      <dgm:prSet/>
      <dgm:spPr/>
      <dgm:t>
        <a:bodyPr/>
        <a:lstStyle/>
        <a:p>
          <a:endParaRPr lang="en-US"/>
        </a:p>
      </dgm:t>
    </dgm:pt>
    <dgm:pt modelId="{1FB648BC-81DC-0249-ACE7-A45B2F985781}" type="sibTrans" cxnId="{4307A8B6-998E-5642-9726-D636BD5D81BA}">
      <dgm:prSet/>
      <dgm:spPr/>
      <dgm:t>
        <a:bodyPr/>
        <a:lstStyle/>
        <a:p>
          <a:endParaRPr lang="en-US"/>
        </a:p>
      </dgm:t>
    </dgm:pt>
    <dgm:pt modelId="{62FEACC3-2E22-3143-AA5F-AE24957CBFA4}">
      <dgm:prSet phldrT="[Text]" custT="1"/>
      <dgm:spPr/>
      <dgm:t>
        <a:bodyPr/>
        <a:lstStyle/>
        <a:p>
          <a:r>
            <a:rPr lang="en-US" sz="1800" dirty="0" smtClean="0"/>
            <a:t>Completed F/U (</a:t>
          </a:r>
          <a:r>
            <a:rPr lang="en-US" sz="1800" dirty="0" err="1" smtClean="0"/>
            <a:t>n</a:t>
          </a:r>
          <a:r>
            <a:rPr lang="en-US" sz="1800" dirty="0" smtClean="0"/>
            <a:t>=4)</a:t>
          </a:r>
          <a:endParaRPr lang="en-US" sz="1800" dirty="0"/>
        </a:p>
      </dgm:t>
    </dgm:pt>
    <dgm:pt modelId="{86A09D5A-9C81-DB48-9335-D1BD483388CD}" type="parTrans" cxnId="{59175472-C30F-374C-82ED-DF5D59F3C542}">
      <dgm:prSet/>
      <dgm:spPr/>
      <dgm:t>
        <a:bodyPr/>
        <a:lstStyle/>
        <a:p>
          <a:endParaRPr lang="en-US"/>
        </a:p>
      </dgm:t>
    </dgm:pt>
    <dgm:pt modelId="{E1185376-DA92-0447-A40B-F17E00FCA66C}" type="sibTrans" cxnId="{59175472-C30F-374C-82ED-DF5D59F3C542}">
      <dgm:prSet/>
      <dgm:spPr/>
      <dgm:t>
        <a:bodyPr/>
        <a:lstStyle/>
        <a:p>
          <a:endParaRPr lang="en-US"/>
        </a:p>
      </dgm:t>
    </dgm:pt>
    <dgm:pt modelId="{4B69F0CF-AE52-044B-9A91-8D1656C24CB4}">
      <dgm:prSet phldrT="[Text]" custT="1"/>
      <dgm:spPr/>
      <dgm:t>
        <a:bodyPr/>
        <a:lstStyle/>
        <a:p>
          <a:r>
            <a:rPr lang="en-US" sz="1800" dirty="0" smtClean="0"/>
            <a:t>Completed F/U (</a:t>
          </a:r>
          <a:r>
            <a:rPr lang="en-US" sz="1800" dirty="0" err="1" smtClean="0"/>
            <a:t>n</a:t>
          </a:r>
          <a:r>
            <a:rPr lang="en-US" sz="1800" dirty="0" smtClean="0"/>
            <a:t>=5)</a:t>
          </a:r>
          <a:endParaRPr lang="en-US" sz="1800" dirty="0"/>
        </a:p>
      </dgm:t>
    </dgm:pt>
    <dgm:pt modelId="{4E4B6D24-8502-4C43-ADE7-941D7954DCFD}" type="parTrans" cxnId="{C53BDDCC-8608-6149-9151-22AFA1A9EDAE}">
      <dgm:prSet/>
      <dgm:spPr/>
      <dgm:t>
        <a:bodyPr/>
        <a:lstStyle/>
        <a:p>
          <a:endParaRPr lang="en-US"/>
        </a:p>
      </dgm:t>
    </dgm:pt>
    <dgm:pt modelId="{68D8AA63-E7D0-4F4E-A5A7-EE8F05D0B0F9}" type="sibTrans" cxnId="{C53BDDCC-8608-6149-9151-22AFA1A9EDAE}">
      <dgm:prSet/>
      <dgm:spPr/>
      <dgm:t>
        <a:bodyPr/>
        <a:lstStyle/>
        <a:p>
          <a:endParaRPr lang="en-US"/>
        </a:p>
      </dgm:t>
    </dgm:pt>
    <dgm:pt modelId="{CCA489CA-8ACC-784A-B835-1E9BFD44D15C}" type="pres">
      <dgm:prSet presAssocID="{F6028F56-CC49-C340-A485-54624C1AE7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D83F79-E438-1140-B1F4-D01FB444BB2D}" type="pres">
      <dgm:prSet presAssocID="{104352A9-AD0F-264A-A88C-44F4172A3415}" presName="hierRoot1" presStyleCnt="0"/>
      <dgm:spPr/>
    </dgm:pt>
    <dgm:pt modelId="{0D3773EB-7278-F042-A960-8EBFAA59AB1E}" type="pres">
      <dgm:prSet presAssocID="{104352A9-AD0F-264A-A88C-44F4172A3415}" presName="composite" presStyleCnt="0"/>
      <dgm:spPr/>
    </dgm:pt>
    <dgm:pt modelId="{99ABB095-4417-7C4D-B83D-E9E87D573535}" type="pres">
      <dgm:prSet presAssocID="{104352A9-AD0F-264A-A88C-44F4172A3415}" presName="background" presStyleLbl="node0" presStyleIdx="0" presStyleCnt="1"/>
      <dgm:spPr/>
    </dgm:pt>
    <dgm:pt modelId="{75D69CC7-E776-9F42-8ABD-EB23F0ACC96E}" type="pres">
      <dgm:prSet presAssocID="{104352A9-AD0F-264A-A88C-44F4172A3415}" presName="text" presStyleLbl="fgAcc0" presStyleIdx="0" presStyleCnt="1" custScaleX="4123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86DED-DA3F-1C4F-B258-1C6BC3CD77A3}" type="pres">
      <dgm:prSet presAssocID="{104352A9-AD0F-264A-A88C-44F4172A3415}" presName="hierChild2" presStyleCnt="0"/>
      <dgm:spPr/>
    </dgm:pt>
    <dgm:pt modelId="{40723798-A0E0-CB45-AE5E-DEE0DAF49DDA}" type="pres">
      <dgm:prSet presAssocID="{6D8B8F52-E1A2-6A44-8CD2-A9DD87166898}" presName="Name10" presStyleLbl="parChTrans1D2" presStyleIdx="0" presStyleCnt="1"/>
      <dgm:spPr/>
      <dgm:t>
        <a:bodyPr/>
        <a:lstStyle/>
        <a:p>
          <a:endParaRPr lang="en-US"/>
        </a:p>
      </dgm:t>
    </dgm:pt>
    <dgm:pt modelId="{20CBBA3C-7D75-AE43-B6E3-41215C42CF1B}" type="pres">
      <dgm:prSet presAssocID="{10FA1049-3A72-3246-BD78-265D85C4A8D8}" presName="hierRoot2" presStyleCnt="0"/>
      <dgm:spPr/>
    </dgm:pt>
    <dgm:pt modelId="{2DC3B106-C06A-7140-99FA-E59328BE8F9E}" type="pres">
      <dgm:prSet presAssocID="{10FA1049-3A72-3246-BD78-265D85C4A8D8}" presName="composite2" presStyleCnt="0"/>
      <dgm:spPr/>
    </dgm:pt>
    <dgm:pt modelId="{C10716E8-9AE0-0648-A204-23F8F712122C}" type="pres">
      <dgm:prSet presAssocID="{10FA1049-3A72-3246-BD78-265D85C4A8D8}" presName="background2" presStyleLbl="node2" presStyleIdx="0" presStyleCnt="1"/>
      <dgm:spPr/>
    </dgm:pt>
    <dgm:pt modelId="{5EB8F3B9-BB8A-1E40-A18D-C0C1A61E8337}" type="pres">
      <dgm:prSet presAssocID="{10FA1049-3A72-3246-BD78-265D85C4A8D8}" presName="text2" presStyleLbl="fgAcc2" presStyleIdx="0" presStyleCnt="1" custScaleX="4188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0F687C-1C5D-7E4A-9427-106B53A74735}" type="pres">
      <dgm:prSet presAssocID="{10FA1049-3A72-3246-BD78-265D85C4A8D8}" presName="hierChild3" presStyleCnt="0"/>
      <dgm:spPr/>
    </dgm:pt>
    <dgm:pt modelId="{5F31964F-196E-5B4D-84EA-F0D664560624}" type="pres">
      <dgm:prSet presAssocID="{2C39A3CA-D6E0-7641-A62F-CF96A8BFFCAB}" presName="Name17" presStyleLbl="parChTrans1D3" presStyleIdx="0" presStyleCnt="1"/>
      <dgm:spPr/>
      <dgm:t>
        <a:bodyPr/>
        <a:lstStyle/>
        <a:p>
          <a:endParaRPr lang="en-US"/>
        </a:p>
      </dgm:t>
    </dgm:pt>
    <dgm:pt modelId="{EC2D7AB0-CDB3-C14C-9571-23C7F4BB1108}" type="pres">
      <dgm:prSet presAssocID="{CAC53D82-6A45-1F44-BF83-92E574830489}" presName="hierRoot3" presStyleCnt="0"/>
      <dgm:spPr/>
    </dgm:pt>
    <dgm:pt modelId="{88490502-FB64-594A-A79B-A8E7A567FFE6}" type="pres">
      <dgm:prSet presAssocID="{CAC53D82-6A45-1F44-BF83-92E574830489}" presName="composite3" presStyleCnt="0"/>
      <dgm:spPr/>
    </dgm:pt>
    <dgm:pt modelId="{7D4DCCEE-5750-2A42-8808-FA1A4EB08ED0}" type="pres">
      <dgm:prSet presAssocID="{CAC53D82-6A45-1F44-BF83-92E574830489}" presName="background3" presStyleLbl="node3" presStyleIdx="0" presStyleCnt="1"/>
      <dgm:spPr/>
    </dgm:pt>
    <dgm:pt modelId="{2FC08DE3-E545-3D49-9247-3C6AD685B352}" type="pres">
      <dgm:prSet presAssocID="{CAC53D82-6A45-1F44-BF83-92E574830489}" presName="text3" presStyleLbl="fgAcc3" presStyleIdx="0" presStyleCnt="1" custScaleX="4232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404416-A7FB-8B4B-A73C-33E312BF142D}" type="pres">
      <dgm:prSet presAssocID="{CAC53D82-6A45-1F44-BF83-92E574830489}" presName="hierChild4" presStyleCnt="0"/>
      <dgm:spPr/>
    </dgm:pt>
    <dgm:pt modelId="{7AC9F43C-31FE-A142-B727-0BC9C00471C5}" type="pres">
      <dgm:prSet presAssocID="{1C302570-8591-A544-84C0-E1D8C17288AD}" presName="Name23" presStyleLbl="parChTrans1D4" presStyleIdx="0" presStyleCnt="7"/>
      <dgm:spPr/>
      <dgm:t>
        <a:bodyPr/>
        <a:lstStyle/>
        <a:p>
          <a:endParaRPr lang="en-US"/>
        </a:p>
      </dgm:t>
    </dgm:pt>
    <dgm:pt modelId="{148C55A1-D6FE-4441-BDA0-E71F4C966B3F}" type="pres">
      <dgm:prSet presAssocID="{50539851-3B78-D048-9D49-89F5B5F073EA}" presName="hierRoot4" presStyleCnt="0"/>
      <dgm:spPr/>
    </dgm:pt>
    <dgm:pt modelId="{EC89164F-5825-D043-91BA-C6762D1B5E2D}" type="pres">
      <dgm:prSet presAssocID="{50539851-3B78-D048-9D49-89F5B5F073EA}" presName="composite4" presStyleCnt="0"/>
      <dgm:spPr/>
    </dgm:pt>
    <dgm:pt modelId="{BF355FAE-C8AD-2940-B4D7-02092DEC94AC}" type="pres">
      <dgm:prSet presAssocID="{50539851-3B78-D048-9D49-89F5B5F073EA}" presName="background4" presStyleLbl="node4" presStyleIdx="0" presStyleCnt="7"/>
      <dgm:spPr/>
    </dgm:pt>
    <dgm:pt modelId="{28DEF583-84B6-6A49-8E88-11131C06A6F6}" type="pres">
      <dgm:prSet presAssocID="{50539851-3B78-D048-9D49-89F5B5F073EA}" presName="text4" presStyleLbl="fgAcc4" presStyleIdx="0" presStyleCnt="7" custScaleX="2828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94386A-D7DF-CE4B-BAB7-0304828D020F}" type="pres">
      <dgm:prSet presAssocID="{50539851-3B78-D048-9D49-89F5B5F073EA}" presName="hierChild5" presStyleCnt="0"/>
      <dgm:spPr/>
    </dgm:pt>
    <dgm:pt modelId="{1EB51AEE-1482-D747-8EAA-16C18FB62FB6}" type="pres">
      <dgm:prSet presAssocID="{37E03CB6-8DD7-024F-8F90-92BDDBF42BDE}" presName="Name23" presStyleLbl="parChTrans1D4" presStyleIdx="1" presStyleCnt="7"/>
      <dgm:spPr/>
      <dgm:t>
        <a:bodyPr/>
        <a:lstStyle/>
        <a:p>
          <a:endParaRPr lang="en-US"/>
        </a:p>
      </dgm:t>
    </dgm:pt>
    <dgm:pt modelId="{61DCFB44-8E54-EE41-B52C-F64418FDBC94}" type="pres">
      <dgm:prSet presAssocID="{BC7C2E84-8CD8-0644-B802-B204ED3498C7}" presName="hierRoot4" presStyleCnt="0"/>
      <dgm:spPr/>
    </dgm:pt>
    <dgm:pt modelId="{D0E0F5FB-2DE1-B84E-B811-91D0950DBA34}" type="pres">
      <dgm:prSet presAssocID="{BC7C2E84-8CD8-0644-B802-B204ED3498C7}" presName="composite4" presStyleCnt="0"/>
      <dgm:spPr/>
    </dgm:pt>
    <dgm:pt modelId="{DF9B9C44-19C2-4D47-975E-B2E827F91749}" type="pres">
      <dgm:prSet presAssocID="{BC7C2E84-8CD8-0644-B802-B204ED3498C7}" presName="background4" presStyleLbl="node4" presStyleIdx="1" presStyleCnt="7"/>
      <dgm:spPr/>
    </dgm:pt>
    <dgm:pt modelId="{09664102-324D-0344-9410-8A6345297069}" type="pres">
      <dgm:prSet presAssocID="{BC7C2E84-8CD8-0644-B802-B204ED3498C7}" presName="text4" presStyleLbl="fgAcc4" presStyleIdx="1" presStyleCnt="7" custScaleX="317725" custLinFactX="-36024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F20C5B-A0B0-5441-A36F-4A7FF19747BB}" type="pres">
      <dgm:prSet presAssocID="{BC7C2E84-8CD8-0644-B802-B204ED3498C7}" presName="hierChild5" presStyleCnt="0"/>
      <dgm:spPr/>
    </dgm:pt>
    <dgm:pt modelId="{3C0D536F-2959-514C-9BAC-1323492C6649}" type="pres">
      <dgm:prSet presAssocID="{397FCEC5-18ED-D240-ACAA-F9F062E4E543}" presName="Name23" presStyleLbl="parChTrans1D4" presStyleIdx="2" presStyleCnt="7"/>
      <dgm:spPr/>
      <dgm:t>
        <a:bodyPr/>
        <a:lstStyle/>
        <a:p>
          <a:endParaRPr lang="en-US"/>
        </a:p>
      </dgm:t>
    </dgm:pt>
    <dgm:pt modelId="{54F4CEF9-DC18-0A47-ACBE-0568C7A21C3E}" type="pres">
      <dgm:prSet presAssocID="{BEC112FA-0D57-D340-9AB2-968410E36F0C}" presName="hierRoot4" presStyleCnt="0"/>
      <dgm:spPr/>
    </dgm:pt>
    <dgm:pt modelId="{03AB40DA-19AF-8444-B576-BBE022B28129}" type="pres">
      <dgm:prSet presAssocID="{BEC112FA-0D57-D340-9AB2-968410E36F0C}" presName="composite4" presStyleCnt="0"/>
      <dgm:spPr/>
    </dgm:pt>
    <dgm:pt modelId="{C303672A-750B-9347-AF5D-AE7BA96A1184}" type="pres">
      <dgm:prSet presAssocID="{BEC112FA-0D57-D340-9AB2-968410E36F0C}" presName="background4" presStyleLbl="node4" presStyleIdx="2" presStyleCnt="7"/>
      <dgm:spPr/>
    </dgm:pt>
    <dgm:pt modelId="{FFD2259A-DDEE-734C-A747-11B3A86AD31A}" type="pres">
      <dgm:prSet presAssocID="{BEC112FA-0D57-D340-9AB2-968410E36F0C}" presName="text4" presStyleLbl="fgAcc4" presStyleIdx="2" presStyleCnt="7" custScaleX="234356" custLinFactX="-36024" custLinFactNeighborX="-100000" custLinFactNeighborY="2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0FE13-0579-BE49-B3E2-A1C96AF1ACC4}" type="pres">
      <dgm:prSet presAssocID="{BEC112FA-0D57-D340-9AB2-968410E36F0C}" presName="hierChild5" presStyleCnt="0"/>
      <dgm:spPr/>
    </dgm:pt>
    <dgm:pt modelId="{B42C1CF8-9C9D-AF48-A287-AE47CF824A5B}" type="pres">
      <dgm:prSet presAssocID="{86A09D5A-9C81-DB48-9335-D1BD483388CD}" presName="Name23" presStyleLbl="parChTrans1D4" presStyleIdx="3" presStyleCnt="7"/>
      <dgm:spPr/>
      <dgm:t>
        <a:bodyPr/>
        <a:lstStyle/>
        <a:p>
          <a:endParaRPr lang="en-US"/>
        </a:p>
      </dgm:t>
    </dgm:pt>
    <dgm:pt modelId="{AC6737E7-DCD7-2241-B896-262928F64391}" type="pres">
      <dgm:prSet presAssocID="{62FEACC3-2E22-3143-AA5F-AE24957CBFA4}" presName="hierRoot4" presStyleCnt="0"/>
      <dgm:spPr/>
    </dgm:pt>
    <dgm:pt modelId="{1F2F74F2-B55B-4643-A9EF-DE142C90F72E}" type="pres">
      <dgm:prSet presAssocID="{62FEACC3-2E22-3143-AA5F-AE24957CBFA4}" presName="composite4" presStyleCnt="0"/>
      <dgm:spPr/>
    </dgm:pt>
    <dgm:pt modelId="{A758FD56-F779-9242-88DE-FA38462C1A21}" type="pres">
      <dgm:prSet presAssocID="{62FEACC3-2E22-3143-AA5F-AE24957CBFA4}" presName="background4" presStyleLbl="node4" presStyleIdx="3" presStyleCnt="7"/>
      <dgm:spPr/>
    </dgm:pt>
    <dgm:pt modelId="{09ED738C-FDCA-F14A-AA94-D4BB078CEDF2}" type="pres">
      <dgm:prSet presAssocID="{62FEACC3-2E22-3143-AA5F-AE24957CBFA4}" presName="text4" presStyleLbl="fgAcc4" presStyleIdx="3" presStyleCnt="7" custScaleX="239308" custLinFactX="-36023" custLinFactNeighborX="-100000" custLinFactNeighborY="2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6DE760-871D-914F-B4A7-A2C39A6004D0}" type="pres">
      <dgm:prSet presAssocID="{62FEACC3-2E22-3143-AA5F-AE24957CBFA4}" presName="hierChild5" presStyleCnt="0"/>
      <dgm:spPr/>
    </dgm:pt>
    <dgm:pt modelId="{56E03667-456F-E44F-AA61-241DC7DC6ED6}" type="pres">
      <dgm:prSet presAssocID="{9461E61E-FE33-0E4C-995B-DB60A16E1C01}" presName="Name23" presStyleLbl="parChTrans1D4" presStyleIdx="4" presStyleCnt="7"/>
      <dgm:spPr/>
      <dgm:t>
        <a:bodyPr/>
        <a:lstStyle/>
        <a:p>
          <a:endParaRPr lang="en-US"/>
        </a:p>
      </dgm:t>
    </dgm:pt>
    <dgm:pt modelId="{2735AE15-3CA4-8F49-8664-128CBA9F43A0}" type="pres">
      <dgm:prSet presAssocID="{C9D01037-5E3D-B843-A94B-7F0881124F1D}" presName="hierRoot4" presStyleCnt="0"/>
      <dgm:spPr/>
    </dgm:pt>
    <dgm:pt modelId="{1174CDC7-0E90-A042-81BC-5D595887A2C2}" type="pres">
      <dgm:prSet presAssocID="{C9D01037-5E3D-B843-A94B-7F0881124F1D}" presName="composite4" presStyleCnt="0"/>
      <dgm:spPr/>
    </dgm:pt>
    <dgm:pt modelId="{308274BD-00D8-E54C-92FA-6716CF11D674}" type="pres">
      <dgm:prSet presAssocID="{C9D01037-5E3D-B843-A94B-7F0881124F1D}" presName="background4" presStyleLbl="node4" presStyleIdx="4" presStyleCnt="7"/>
      <dgm:spPr/>
    </dgm:pt>
    <dgm:pt modelId="{500C9888-FDD7-594E-974B-80F7C648357C}" type="pres">
      <dgm:prSet presAssocID="{C9D01037-5E3D-B843-A94B-7F0881124F1D}" presName="text4" presStyleLbl="fgAcc4" presStyleIdx="4" presStyleCnt="7" custScaleX="280851" custLinFactX="38217" custLinFactNeighborX="100000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9B9ECC-B2D9-2547-B794-1F0F6645DCDA}" type="pres">
      <dgm:prSet presAssocID="{C9D01037-5E3D-B843-A94B-7F0881124F1D}" presName="hierChild5" presStyleCnt="0"/>
      <dgm:spPr/>
    </dgm:pt>
    <dgm:pt modelId="{10049569-B264-994A-AD4A-2662857285D8}" type="pres">
      <dgm:prSet presAssocID="{F8312F74-E8E6-204F-B658-2A5055156871}" presName="Name23" presStyleLbl="parChTrans1D4" presStyleIdx="5" presStyleCnt="7"/>
      <dgm:spPr/>
      <dgm:t>
        <a:bodyPr/>
        <a:lstStyle/>
        <a:p>
          <a:endParaRPr lang="en-US"/>
        </a:p>
      </dgm:t>
    </dgm:pt>
    <dgm:pt modelId="{D12314F8-81EB-024A-98BB-11EEE3F4F0B5}" type="pres">
      <dgm:prSet presAssocID="{3EC3DB18-07E9-5741-ABDF-488CE3005159}" presName="hierRoot4" presStyleCnt="0"/>
      <dgm:spPr/>
    </dgm:pt>
    <dgm:pt modelId="{38B16673-707B-8A41-B922-DEDF8FBF2975}" type="pres">
      <dgm:prSet presAssocID="{3EC3DB18-07E9-5741-ABDF-488CE3005159}" presName="composite4" presStyleCnt="0"/>
      <dgm:spPr/>
    </dgm:pt>
    <dgm:pt modelId="{F34C8B71-0A12-B341-AAE4-3AD162AE74E5}" type="pres">
      <dgm:prSet presAssocID="{3EC3DB18-07E9-5741-ABDF-488CE3005159}" presName="background4" presStyleLbl="node4" presStyleIdx="5" presStyleCnt="7"/>
      <dgm:spPr/>
    </dgm:pt>
    <dgm:pt modelId="{B8D0A7F0-4A5D-8945-B408-DE33ACDFC3EA}" type="pres">
      <dgm:prSet presAssocID="{3EC3DB18-07E9-5741-ABDF-488CE3005159}" presName="text4" presStyleLbl="fgAcc4" presStyleIdx="5" presStyleCnt="7" custScaleX="225268" custLinFactX="38218" custLinFactNeighborX="100000" custLinFactNeighborY="2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B50832-C7FC-3A47-840D-320E7228941F}" type="pres">
      <dgm:prSet presAssocID="{3EC3DB18-07E9-5741-ABDF-488CE3005159}" presName="hierChild5" presStyleCnt="0"/>
      <dgm:spPr/>
    </dgm:pt>
    <dgm:pt modelId="{DE8509C8-CD7E-074F-9F8C-BFB5030405CE}" type="pres">
      <dgm:prSet presAssocID="{4E4B6D24-8502-4C43-ADE7-941D7954DCFD}" presName="Name23" presStyleLbl="parChTrans1D4" presStyleIdx="6" presStyleCnt="7"/>
      <dgm:spPr/>
      <dgm:t>
        <a:bodyPr/>
        <a:lstStyle/>
        <a:p>
          <a:endParaRPr lang="en-US"/>
        </a:p>
      </dgm:t>
    </dgm:pt>
    <dgm:pt modelId="{C0DDCAF4-613B-6B4C-AACB-DD4D04FC24ED}" type="pres">
      <dgm:prSet presAssocID="{4B69F0CF-AE52-044B-9A91-8D1656C24CB4}" presName="hierRoot4" presStyleCnt="0"/>
      <dgm:spPr/>
    </dgm:pt>
    <dgm:pt modelId="{BE682071-B879-C848-B15A-3B42D0266C5B}" type="pres">
      <dgm:prSet presAssocID="{4B69F0CF-AE52-044B-9A91-8D1656C24CB4}" presName="composite4" presStyleCnt="0"/>
      <dgm:spPr/>
    </dgm:pt>
    <dgm:pt modelId="{71E4C267-1B31-DB4F-B3A7-0441BC81FBC2}" type="pres">
      <dgm:prSet presAssocID="{4B69F0CF-AE52-044B-9A91-8D1656C24CB4}" presName="background4" presStyleLbl="node4" presStyleIdx="6" presStyleCnt="7"/>
      <dgm:spPr/>
    </dgm:pt>
    <dgm:pt modelId="{4429908C-46D7-FA48-9ECD-9FFE717B4E79}" type="pres">
      <dgm:prSet presAssocID="{4B69F0CF-AE52-044B-9A91-8D1656C24CB4}" presName="text4" presStyleLbl="fgAcc4" presStyleIdx="6" presStyleCnt="7" custScaleX="241361" custLinFactX="37539" custLinFactNeighborX="100000" custLinFactNeighborY="2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52903F-DEEE-B04C-A2EE-F5FF2C62C57C}" type="pres">
      <dgm:prSet presAssocID="{4B69F0CF-AE52-044B-9A91-8D1656C24CB4}" presName="hierChild5" presStyleCnt="0"/>
      <dgm:spPr/>
    </dgm:pt>
  </dgm:ptLst>
  <dgm:cxnLst>
    <dgm:cxn modelId="{2001CD63-2C7C-D340-AABA-49EA42BA5DF2}" srcId="{BC7C2E84-8CD8-0644-B802-B204ED3498C7}" destId="{BEC112FA-0D57-D340-9AB2-968410E36F0C}" srcOrd="0" destOrd="0" parTransId="{397FCEC5-18ED-D240-ACAA-F9F062E4E543}" sibTransId="{4204DC0E-5DEE-1B46-86C8-2E1813E0775F}"/>
    <dgm:cxn modelId="{6412BEAC-7282-A649-A86F-05B769924C97}" type="presOf" srcId="{1C302570-8591-A544-84C0-E1D8C17288AD}" destId="{7AC9F43C-31FE-A142-B727-0BC9C00471C5}" srcOrd="0" destOrd="0" presId="urn:microsoft.com/office/officeart/2005/8/layout/hierarchy1"/>
    <dgm:cxn modelId="{8C483764-C4BE-AA4C-8BF5-A5F893A0C753}" type="presOf" srcId="{10FA1049-3A72-3246-BD78-265D85C4A8D8}" destId="{5EB8F3B9-BB8A-1E40-A18D-C0C1A61E8337}" srcOrd="0" destOrd="0" presId="urn:microsoft.com/office/officeart/2005/8/layout/hierarchy1"/>
    <dgm:cxn modelId="{8EC31C67-C013-8A41-8CB3-F9BFCEE15C0D}" type="presOf" srcId="{37E03CB6-8DD7-024F-8F90-92BDDBF42BDE}" destId="{1EB51AEE-1482-D747-8EAA-16C18FB62FB6}" srcOrd="0" destOrd="0" presId="urn:microsoft.com/office/officeart/2005/8/layout/hierarchy1"/>
    <dgm:cxn modelId="{9CECFF7F-8C16-7A4A-ACEC-7428CB804C46}" srcId="{CAC53D82-6A45-1F44-BF83-92E574830489}" destId="{50539851-3B78-D048-9D49-89F5B5F073EA}" srcOrd="0" destOrd="0" parTransId="{1C302570-8591-A544-84C0-E1D8C17288AD}" sibTransId="{2243FA0F-693F-5540-AEF0-CE40B7583BEC}"/>
    <dgm:cxn modelId="{F37CFFC5-FAF4-9245-9E6C-2DA60476FDC8}" type="presOf" srcId="{4B69F0CF-AE52-044B-9A91-8D1656C24CB4}" destId="{4429908C-46D7-FA48-9ECD-9FFE717B4E79}" srcOrd="0" destOrd="0" presId="urn:microsoft.com/office/officeart/2005/8/layout/hierarchy1"/>
    <dgm:cxn modelId="{D9CC0DB2-E87C-F240-A9D9-31B6F04BC300}" type="presOf" srcId="{86A09D5A-9C81-DB48-9335-D1BD483388CD}" destId="{B42C1CF8-9C9D-AF48-A287-AE47CF824A5B}" srcOrd="0" destOrd="0" presId="urn:microsoft.com/office/officeart/2005/8/layout/hierarchy1"/>
    <dgm:cxn modelId="{6C6DE48A-E4AB-0A44-BE45-74213249E31D}" type="presOf" srcId="{2C39A3CA-D6E0-7641-A62F-CF96A8BFFCAB}" destId="{5F31964F-196E-5B4D-84EA-F0D664560624}" srcOrd="0" destOrd="0" presId="urn:microsoft.com/office/officeart/2005/8/layout/hierarchy1"/>
    <dgm:cxn modelId="{55650C9E-2AA2-554F-A35E-02F74B3E7F8B}" type="presOf" srcId="{C9D01037-5E3D-B843-A94B-7F0881124F1D}" destId="{500C9888-FDD7-594E-974B-80F7C648357C}" srcOrd="0" destOrd="0" presId="urn:microsoft.com/office/officeart/2005/8/layout/hierarchy1"/>
    <dgm:cxn modelId="{74767F90-5903-C444-AE95-BAD95FF3F12C}" type="presOf" srcId="{6D8B8F52-E1A2-6A44-8CD2-A9DD87166898}" destId="{40723798-A0E0-CB45-AE5E-DEE0DAF49DDA}" srcOrd="0" destOrd="0" presId="urn:microsoft.com/office/officeart/2005/8/layout/hierarchy1"/>
    <dgm:cxn modelId="{C53BDDCC-8608-6149-9151-22AFA1A9EDAE}" srcId="{3EC3DB18-07E9-5741-ABDF-488CE3005159}" destId="{4B69F0CF-AE52-044B-9A91-8D1656C24CB4}" srcOrd="0" destOrd="0" parTransId="{4E4B6D24-8502-4C43-ADE7-941D7954DCFD}" sibTransId="{68D8AA63-E7D0-4F4E-A5A7-EE8F05D0B0F9}"/>
    <dgm:cxn modelId="{C4DEE13C-9BA5-ED44-A09F-F34AF537F8D6}" type="presOf" srcId="{397FCEC5-18ED-D240-ACAA-F9F062E4E543}" destId="{3C0D536F-2959-514C-9BAC-1323492C6649}" srcOrd="0" destOrd="0" presId="urn:microsoft.com/office/officeart/2005/8/layout/hierarchy1"/>
    <dgm:cxn modelId="{EB13D7E2-ACE3-4843-BEB3-1A1E9512303B}" type="presOf" srcId="{BC7C2E84-8CD8-0644-B802-B204ED3498C7}" destId="{09664102-324D-0344-9410-8A6345297069}" srcOrd="0" destOrd="0" presId="urn:microsoft.com/office/officeart/2005/8/layout/hierarchy1"/>
    <dgm:cxn modelId="{4307A8B6-998E-5642-9726-D636BD5D81BA}" srcId="{F6028F56-CC49-C340-A485-54624C1AE780}" destId="{104352A9-AD0F-264A-A88C-44F4172A3415}" srcOrd="0" destOrd="0" parTransId="{02C56ABB-52DA-A74F-99AB-7B6462F00026}" sibTransId="{1FB648BC-81DC-0249-ACE7-A45B2F985781}"/>
    <dgm:cxn modelId="{29B1FB80-063E-BD45-BC46-D19692764031}" type="presOf" srcId="{CAC53D82-6A45-1F44-BF83-92E574830489}" destId="{2FC08DE3-E545-3D49-9247-3C6AD685B352}" srcOrd="0" destOrd="0" presId="urn:microsoft.com/office/officeart/2005/8/layout/hierarchy1"/>
    <dgm:cxn modelId="{0603FB15-92A8-3047-9B86-27D1BE97C3B6}" srcId="{10FA1049-3A72-3246-BD78-265D85C4A8D8}" destId="{CAC53D82-6A45-1F44-BF83-92E574830489}" srcOrd="0" destOrd="0" parTransId="{2C39A3CA-D6E0-7641-A62F-CF96A8BFFCAB}" sibTransId="{561DC6E2-2C4F-0D44-A067-38B896B1D5B0}"/>
    <dgm:cxn modelId="{A400ECAA-FF02-8A4E-9B52-1BE8989BBB4F}" type="presOf" srcId="{104352A9-AD0F-264A-A88C-44F4172A3415}" destId="{75D69CC7-E776-9F42-8ABD-EB23F0ACC96E}" srcOrd="0" destOrd="0" presId="urn:microsoft.com/office/officeart/2005/8/layout/hierarchy1"/>
    <dgm:cxn modelId="{CC746A59-9806-A541-B2EC-5746148322DD}" type="presOf" srcId="{50539851-3B78-D048-9D49-89F5B5F073EA}" destId="{28DEF583-84B6-6A49-8E88-11131C06A6F6}" srcOrd="0" destOrd="0" presId="urn:microsoft.com/office/officeart/2005/8/layout/hierarchy1"/>
    <dgm:cxn modelId="{64B79940-D84C-5241-B4E8-F21F7FE92427}" srcId="{C9D01037-5E3D-B843-A94B-7F0881124F1D}" destId="{3EC3DB18-07E9-5741-ABDF-488CE3005159}" srcOrd="0" destOrd="0" parTransId="{F8312F74-E8E6-204F-B658-2A5055156871}" sibTransId="{AED40904-8CD9-554E-8635-F39CD8D7F624}"/>
    <dgm:cxn modelId="{1DF82625-0F24-3941-868D-1319E2450063}" type="presOf" srcId="{9461E61E-FE33-0E4C-995B-DB60A16E1C01}" destId="{56E03667-456F-E44F-AA61-241DC7DC6ED6}" srcOrd="0" destOrd="0" presId="urn:microsoft.com/office/officeart/2005/8/layout/hierarchy1"/>
    <dgm:cxn modelId="{9689EE0C-7B58-DD4B-A222-1DE098575223}" type="presOf" srcId="{F6028F56-CC49-C340-A485-54624C1AE780}" destId="{CCA489CA-8ACC-784A-B835-1E9BFD44D15C}" srcOrd="0" destOrd="0" presId="urn:microsoft.com/office/officeart/2005/8/layout/hierarchy1"/>
    <dgm:cxn modelId="{59175472-C30F-374C-82ED-DF5D59F3C542}" srcId="{BEC112FA-0D57-D340-9AB2-968410E36F0C}" destId="{62FEACC3-2E22-3143-AA5F-AE24957CBFA4}" srcOrd="0" destOrd="0" parTransId="{86A09D5A-9C81-DB48-9335-D1BD483388CD}" sibTransId="{E1185376-DA92-0447-A40B-F17E00FCA66C}"/>
    <dgm:cxn modelId="{1722ACF8-1005-3B47-9369-F5944FC5F48A}" type="presOf" srcId="{3EC3DB18-07E9-5741-ABDF-488CE3005159}" destId="{B8D0A7F0-4A5D-8945-B408-DE33ACDFC3EA}" srcOrd="0" destOrd="0" presId="urn:microsoft.com/office/officeart/2005/8/layout/hierarchy1"/>
    <dgm:cxn modelId="{EDB4FA55-BA64-0848-9C98-A368FD6645DF}" type="presOf" srcId="{F8312F74-E8E6-204F-B658-2A5055156871}" destId="{10049569-B264-994A-AD4A-2662857285D8}" srcOrd="0" destOrd="0" presId="urn:microsoft.com/office/officeart/2005/8/layout/hierarchy1"/>
    <dgm:cxn modelId="{336CBD83-8A03-4244-B180-67052EB33FCE}" type="presOf" srcId="{BEC112FA-0D57-D340-9AB2-968410E36F0C}" destId="{FFD2259A-DDEE-734C-A747-11B3A86AD31A}" srcOrd="0" destOrd="0" presId="urn:microsoft.com/office/officeart/2005/8/layout/hierarchy1"/>
    <dgm:cxn modelId="{B81ED358-D12B-DF43-84B7-36AD14C23082}" srcId="{104352A9-AD0F-264A-A88C-44F4172A3415}" destId="{10FA1049-3A72-3246-BD78-265D85C4A8D8}" srcOrd="0" destOrd="0" parTransId="{6D8B8F52-E1A2-6A44-8CD2-A9DD87166898}" sibTransId="{90D497AF-F208-FC4F-BB3E-CFC3BDB943FC}"/>
    <dgm:cxn modelId="{90C36D7A-862C-6C48-BA13-D6AE31540B6C}" srcId="{50539851-3B78-D048-9D49-89F5B5F073EA}" destId="{BC7C2E84-8CD8-0644-B802-B204ED3498C7}" srcOrd="0" destOrd="0" parTransId="{37E03CB6-8DD7-024F-8F90-92BDDBF42BDE}" sibTransId="{D5379C5D-13DE-1B49-8D83-974945E1EDA9}"/>
    <dgm:cxn modelId="{7F57219C-0DF9-8143-A352-F0610E00B06C}" type="presOf" srcId="{4E4B6D24-8502-4C43-ADE7-941D7954DCFD}" destId="{DE8509C8-CD7E-074F-9F8C-BFB5030405CE}" srcOrd="0" destOrd="0" presId="urn:microsoft.com/office/officeart/2005/8/layout/hierarchy1"/>
    <dgm:cxn modelId="{5B544C60-1884-D74C-BE5F-323A1B25B543}" type="presOf" srcId="{62FEACC3-2E22-3143-AA5F-AE24957CBFA4}" destId="{09ED738C-FDCA-F14A-AA94-D4BB078CEDF2}" srcOrd="0" destOrd="0" presId="urn:microsoft.com/office/officeart/2005/8/layout/hierarchy1"/>
    <dgm:cxn modelId="{DD3AFFC4-9AC7-154E-B19F-D77B3480DFFD}" srcId="{50539851-3B78-D048-9D49-89F5B5F073EA}" destId="{C9D01037-5E3D-B843-A94B-7F0881124F1D}" srcOrd="1" destOrd="0" parTransId="{9461E61E-FE33-0E4C-995B-DB60A16E1C01}" sibTransId="{73E561CC-1E8E-3441-B0A5-1B0671E8F6D4}"/>
    <dgm:cxn modelId="{CE7D0A1E-495E-0F49-84B2-44B99DC01603}" type="presParOf" srcId="{CCA489CA-8ACC-784A-B835-1E9BFD44D15C}" destId="{D0D83F79-E438-1140-B1F4-D01FB444BB2D}" srcOrd="0" destOrd="0" presId="urn:microsoft.com/office/officeart/2005/8/layout/hierarchy1"/>
    <dgm:cxn modelId="{BBF82C08-0E96-7748-82C9-015F1CE3A13E}" type="presParOf" srcId="{D0D83F79-E438-1140-B1F4-D01FB444BB2D}" destId="{0D3773EB-7278-F042-A960-8EBFAA59AB1E}" srcOrd="0" destOrd="0" presId="urn:microsoft.com/office/officeart/2005/8/layout/hierarchy1"/>
    <dgm:cxn modelId="{B5AD1DEA-735A-9540-AEC1-E7E6153D59ED}" type="presParOf" srcId="{0D3773EB-7278-F042-A960-8EBFAA59AB1E}" destId="{99ABB095-4417-7C4D-B83D-E9E87D573535}" srcOrd="0" destOrd="0" presId="urn:microsoft.com/office/officeart/2005/8/layout/hierarchy1"/>
    <dgm:cxn modelId="{D71DE5A9-C6E5-7D45-94B8-B28BE05BD5D1}" type="presParOf" srcId="{0D3773EB-7278-F042-A960-8EBFAA59AB1E}" destId="{75D69CC7-E776-9F42-8ABD-EB23F0ACC96E}" srcOrd="1" destOrd="0" presId="urn:microsoft.com/office/officeart/2005/8/layout/hierarchy1"/>
    <dgm:cxn modelId="{362DD804-EA1C-CC41-A6D4-C591A50E80DC}" type="presParOf" srcId="{D0D83F79-E438-1140-B1F4-D01FB444BB2D}" destId="{28786DED-DA3F-1C4F-B258-1C6BC3CD77A3}" srcOrd="1" destOrd="0" presId="urn:microsoft.com/office/officeart/2005/8/layout/hierarchy1"/>
    <dgm:cxn modelId="{2EBCA6D6-C77A-4345-9235-4C30ACC94377}" type="presParOf" srcId="{28786DED-DA3F-1C4F-B258-1C6BC3CD77A3}" destId="{40723798-A0E0-CB45-AE5E-DEE0DAF49DDA}" srcOrd="0" destOrd="0" presId="urn:microsoft.com/office/officeart/2005/8/layout/hierarchy1"/>
    <dgm:cxn modelId="{5BD17454-4FD6-7F46-9870-4DD2F1732A7D}" type="presParOf" srcId="{28786DED-DA3F-1C4F-B258-1C6BC3CD77A3}" destId="{20CBBA3C-7D75-AE43-B6E3-41215C42CF1B}" srcOrd="1" destOrd="0" presId="urn:microsoft.com/office/officeart/2005/8/layout/hierarchy1"/>
    <dgm:cxn modelId="{36C28B71-4E03-1946-B19F-C6768BD2861C}" type="presParOf" srcId="{20CBBA3C-7D75-AE43-B6E3-41215C42CF1B}" destId="{2DC3B106-C06A-7140-99FA-E59328BE8F9E}" srcOrd="0" destOrd="0" presId="urn:microsoft.com/office/officeart/2005/8/layout/hierarchy1"/>
    <dgm:cxn modelId="{22CF4F96-2912-3740-A1E5-542FBF565C57}" type="presParOf" srcId="{2DC3B106-C06A-7140-99FA-E59328BE8F9E}" destId="{C10716E8-9AE0-0648-A204-23F8F712122C}" srcOrd="0" destOrd="0" presId="urn:microsoft.com/office/officeart/2005/8/layout/hierarchy1"/>
    <dgm:cxn modelId="{11267B8C-CA77-4844-B894-4912E34C3AF0}" type="presParOf" srcId="{2DC3B106-C06A-7140-99FA-E59328BE8F9E}" destId="{5EB8F3B9-BB8A-1E40-A18D-C0C1A61E8337}" srcOrd="1" destOrd="0" presId="urn:microsoft.com/office/officeart/2005/8/layout/hierarchy1"/>
    <dgm:cxn modelId="{D2244EF0-087A-5E45-A44A-AD71F90997DD}" type="presParOf" srcId="{20CBBA3C-7D75-AE43-B6E3-41215C42CF1B}" destId="{ED0F687C-1C5D-7E4A-9427-106B53A74735}" srcOrd="1" destOrd="0" presId="urn:microsoft.com/office/officeart/2005/8/layout/hierarchy1"/>
    <dgm:cxn modelId="{E130515C-ABB6-B34A-A9E4-59CBD0E76668}" type="presParOf" srcId="{ED0F687C-1C5D-7E4A-9427-106B53A74735}" destId="{5F31964F-196E-5B4D-84EA-F0D664560624}" srcOrd="0" destOrd="0" presId="urn:microsoft.com/office/officeart/2005/8/layout/hierarchy1"/>
    <dgm:cxn modelId="{4685B91E-134E-CF4B-AA96-3A8A91113C96}" type="presParOf" srcId="{ED0F687C-1C5D-7E4A-9427-106B53A74735}" destId="{EC2D7AB0-CDB3-C14C-9571-23C7F4BB1108}" srcOrd="1" destOrd="0" presId="urn:microsoft.com/office/officeart/2005/8/layout/hierarchy1"/>
    <dgm:cxn modelId="{EA6FACA6-A556-7946-B28C-AC3E80B47D3B}" type="presParOf" srcId="{EC2D7AB0-CDB3-C14C-9571-23C7F4BB1108}" destId="{88490502-FB64-594A-A79B-A8E7A567FFE6}" srcOrd="0" destOrd="0" presId="urn:microsoft.com/office/officeart/2005/8/layout/hierarchy1"/>
    <dgm:cxn modelId="{A93B2885-E659-D441-887D-82D52732656E}" type="presParOf" srcId="{88490502-FB64-594A-A79B-A8E7A567FFE6}" destId="{7D4DCCEE-5750-2A42-8808-FA1A4EB08ED0}" srcOrd="0" destOrd="0" presId="urn:microsoft.com/office/officeart/2005/8/layout/hierarchy1"/>
    <dgm:cxn modelId="{44AF2E05-48DF-8346-8BE8-26E1353BD5D9}" type="presParOf" srcId="{88490502-FB64-594A-A79B-A8E7A567FFE6}" destId="{2FC08DE3-E545-3D49-9247-3C6AD685B352}" srcOrd="1" destOrd="0" presId="urn:microsoft.com/office/officeart/2005/8/layout/hierarchy1"/>
    <dgm:cxn modelId="{99FE86BA-9397-A845-8917-9A5CDEBA4A31}" type="presParOf" srcId="{EC2D7AB0-CDB3-C14C-9571-23C7F4BB1108}" destId="{2D404416-A7FB-8B4B-A73C-33E312BF142D}" srcOrd="1" destOrd="0" presId="urn:microsoft.com/office/officeart/2005/8/layout/hierarchy1"/>
    <dgm:cxn modelId="{1AE63278-AF1E-B147-9A49-BE585EF45671}" type="presParOf" srcId="{2D404416-A7FB-8B4B-A73C-33E312BF142D}" destId="{7AC9F43C-31FE-A142-B727-0BC9C00471C5}" srcOrd="0" destOrd="0" presId="urn:microsoft.com/office/officeart/2005/8/layout/hierarchy1"/>
    <dgm:cxn modelId="{D371ABE7-559A-184E-8CCA-76644DDB962A}" type="presParOf" srcId="{2D404416-A7FB-8B4B-A73C-33E312BF142D}" destId="{148C55A1-D6FE-4441-BDA0-E71F4C966B3F}" srcOrd="1" destOrd="0" presId="urn:microsoft.com/office/officeart/2005/8/layout/hierarchy1"/>
    <dgm:cxn modelId="{21ADB083-6CE7-9F4F-94C9-FA9834DF4E72}" type="presParOf" srcId="{148C55A1-D6FE-4441-BDA0-E71F4C966B3F}" destId="{EC89164F-5825-D043-91BA-C6762D1B5E2D}" srcOrd="0" destOrd="0" presId="urn:microsoft.com/office/officeart/2005/8/layout/hierarchy1"/>
    <dgm:cxn modelId="{67BC1343-6919-4B4A-B90E-CA7FEA977A97}" type="presParOf" srcId="{EC89164F-5825-D043-91BA-C6762D1B5E2D}" destId="{BF355FAE-C8AD-2940-B4D7-02092DEC94AC}" srcOrd="0" destOrd="0" presId="urn:microsoft.com/office/officeart/2005/8/layout/hierarchy1"/>
    <dgm:cxn modelId="{B92A53CA-E648-2442-8923-4A9D595B3949}" type="presParOf" srcId="{EC89164F-5825-D043-91BA-C6762D1B5E2D}" destId="{28DEF583-84B6-6A49-8E88-11131C06A6F6}" srcOrd="1" destOrd="0" presId="urn:microsoft.com/office/officeart/2005/8/layout/hierarchy1"/>
    <dgm:cxn modelId="{85F0A0C6-2117-4A49-BB15-39C89C3DD035}" type="presParOf" srcId="{148C55A1-D6FE-4441-BDA0-E71F4C966B3F}" destId="{D794386A-D7DF-CE4B-BAB7-0304828D020F}" srcOrd="1" destOrd="0" presId="urn:microsoft.com/office/officeart/2005/8/layout/hierarchy1"/>
    <dgm:cxn modelId="{71303331-4667-7B40-B783-A64AB2041169}" type="presParOf" srcId="{D794386A-D7DF-CE4B-BAB7-0304828D020F}" destId="{1EB51AEE-1482-D747-8EAA-16C18FB62FB6}" srcOrd="0" destOrd="0" presId="urn:microsoft.com/office/officeart/2005/8/layout/hierarchy1"/>
    <dgm:cxn modelId="{A196A542-DA3A-B846-A693-53AA17030695}" type="presParOf" srcId="{D794386A-D7DF-CE4B-BAB7-0304828D020F}" destId="{61DCFB44-8E54-EE41-B52C-F64418FDBC94}" srcOrd="1" destOrd="0" presId="urn:microsoft.com/office/officeart/2005/8/layout/hierarchy1"/>
    <dgm:cxn modelId="{69BE905A-3708-5C4B-82C1-D15284DDF067}" type="presParOf" srcId="{61DCFB44-8E54-EE41-B52C-F64418FDBC94}" destId="{D0E0F5FB-2DE1-B84E-B811-91D0950DBA34}" srcOrd="0" destOrd="0" presId="urn:microsoft.com/office/officeart/2005/8/layout/hierarchy1"/>
    <dgm:cxn modelId="{80579F69-9339-CA4F-996A-CF7C60A42EDC}" type="presParOf" srcId="{D0E0F5FB-2DE1-B84E-B811-91D0950DBA34}" destId="{DF9B9C44-19C2-4D47-975E-B2E827F91749}" srcOrd="0" destOrd="0" presId="urn:microsoft.com/office/officeart/2005/8/layout/hierarchy1"/>
    <dgm:cxn modelId="{898A75CE-9C90-DB4F-B7AF-D58F61C137B8}" type="presParOf" srcId="{D0E0F5FB-2DE1-B84E-B811-91D0950DBA34}" destId="{09664102-324D-0344-9410-8A6345297069}" srcOrd="1" destOrd="0" presId="urn:microsoft.com/office/officeart/2005/8/layout/hierarchy1"/>
    <dgm:cxn modelId="{2BD4105A-7E14-C94D-B933-29D12BE81AA7}" type="presParOf" srcId="{61DCFB44-8E54-EE41-B52C-F64418FDBC94}" destId="{EAF20C5B-A0B0-5441-A36F-4A7FF19747BB}" srcOrd="1" destOrd="0" presId="urn:microsoft.com/office/officeart/2005/8/layout/hierarchy1"/>
    <dgm:cxn modelId="{6C27093C-860B-0047-9E6C-4689103859BE}" type="presParOf" srcId="{EAF20C5B-A0B0-5441-A36F-4A7FF19747BB}" destId="{3C0D536F-2959-514C-9BAC-1323492C6649}" srcOrd="0" destOrd="0" presId="urn:microsoft.com/office/officeart/2005/8/layout/hierarchy1"/>
    <dgm:cxn modelId="{7C5E2831-80B9-6C41-8696-9862A71D3B9F}" type="presParOf" srcId="{EAF20C5B-A0B0-5441-A36F-4A7FF19747BB}" destId="{54F4CEF9-DC18-0A47-ACBE-0568C7A21C3E}" srcOrd="1" destOrd="0" presId="urn:microsoft.com/office/officeart/2005/8/layout/hierarchy1"/>
    <dgm:cxn modelId="{53DC9B9E-3697-914C-ABB6-D62CCCCC67CF}" type="presParOf" srcId="{54F4CEF9-DC18-0A47-ACBE-0568C7A21C3E}" destId="{03AB40DA-19AF-8444-B576-BBE022B28129}" srcOrd="0" destOrd="0" presId="urn:microsoft.com/office/officeart/2005/8/layout/hierarchy1"/>
    <dgm:cxn modelId="{5B3E865C-B02A-5B43-90E7-C2C6EE88D612}" type="presParOf" srcId="{03AB40DA-19AF-8444-B576-BBE022B28129}" destId="{C303672A-750B-9347-AF5D-AE7BA96A1184}" srcOrd="0" destOrd="0" presId="urn:microsoft.com/office/officeart/2005/8/layout/hierarchy1"/>
    <dgm:cxn modelId="{0EBC072E-0F44-524C-96DC-E5DEEFC1F590}" type="presParOf" srcId="{03AB40DA-19AF-8444-B576-BBE022B28129}" destId="{FFD2259A-DDEE-734C-A747-11B3A86AD31A}" srcOrd="1" destOrd="0" presId="urn:microsoft.com/office/officeart/2005/8/layout/hierarchy1"/>
    <dgm:cxn modelId="{FAA94CCE-6426-8742-B58B-78F0F112C5AA}" type="presParOf" srcId="{54F4CEF9-DC18-0A47-ACBE-0568C7A21C3E}" destId="{1730FE13-0579-BE49-B3E2-A1C96AF1ACC4}" srcOrd="1" destOrd="0" presId="urn:microsoft.com/office/officeart/2005/8/layout/hierarchy1"/>
    <dgm:cxn modelId="{D552C0FE-D4E5-6B47-999A-70AB2F7B1747}" type="presParOf" srcId="{1730FE13-0579-BE49-B3E2-A1C96AF1ACC4}" destId="{B42C1CF8-9C9D-AF48-A287-AE47CF824A5B}" srcOrd="0" destOrd="0" presId="urn:microsoft.com/office/officeart/2005/8/layout/hierarchy1"/>
    <dgm:cxn modelId="{D78B54E6-404A-D34F-A5F9-BEEAE8E95F23}" type="presParOf" srcId="{1730FE13-0579-BE49-B3E2-A1C96AF1ACC4}" destId="{AC6737E7-DCD7-2241-B896-262928F64391}" srcOrd="1" destOrd="0" presId="urn:microsoft.com/office/officeart/2005/8/layout/hierarchy1"/>
    <dgm:cxn modelId="{09FFD361-F59E-0C41-BEEB-06D35C76EF27}" type="presParOf" srcId="{AC6737E7-DCD7-2241-B896-262928F64391}" destId="{1F2F74F2-B55B-4643-A9EF-DE142C90F72E}" srcOrd="0" destOrd="0" presId="urn:microsoft.com/office/officeart/2005/8/layout/hierarchy1"/>
    <dgm:cxn modelId="{F47A0413-E4BA-A245-9CC7-70C3B7EBE789}" type="presParOf" srcId="{1F2F74F2-B55B-4643-A9EF-DE142C90F72E}" destId="{A758FD56-F779-9242-88DE-FA38462C1A21}" srcOrd="0" destOrd="0" presId="urn:microsoft.com/office/officeart/2005/8/layout/hierarchy1"/>
    <dgm:cxn modelId="{268D2981-F522-3E41-B6E0-BAB72359C4C6}" type="presParOf" srcId="{1F2F74F2-B55B-4643-A9EF-DE142C90F72E}" destId="{09ED738C-FDCA-F14A-AA94-D4BB078CEDF2}" srcOrd="1" destOrd="0" presId="urn:microsoft.com/office/officeart/2005/8/layout/hierarchy1"/>
    <dgm:cxn modelId="{87753324-4E68-7D46-9215-8A98D7EA6BEE}" type="presParOf" srcId="{AC6737E7-DCD7-2241-B896-262928F64391}" destId="{1A6DE760-871D-914F-B4A7-A2C39A6004D0}" srcOrd="1" destOrd="0" presId="urn:microsoft.com/office/officeart/2005/8/layout/hierarchy1"/>
    <dgm:cxn modelId="{A904A87B-AD2E-F64F-81B6-E6A80C67484A}" type="presParOf" srcId="{D794386A-D7DF-CE4B-BAB7-0304828D020F}" destId="{56E03667-456F-E44F-AA61-241DC7DC6ED6}" srcOrd="2" destOrd="0" presId="urn:microsoft.com/office/officeart/2005/8/layout/hierarchy1"/>
    <dgm:cxn modelId="{E52E1955-EF5C-864F-A0E4-9FDC01C75049}" type="presParOf" srcId="{D794386A-D7DF-CE4B-BAB7-0304828D020F}" destId="{2735AE15-3CA4-8F49-8664-128CBA9F43A0}" srcOrd="3" destOrd="0" presId="urn:microsoft.com/office/officeart/2005/8/layout/hierarchy1"/>
    <dgm:cxn modelId="{FEA06868-398F-6840-B6F8-C1A8EC1194F8}" type="presParOf" srcId="{2735AE15-3CA4-8F49-8664-128CBA9F43A0}" destId="{1174CDC7-0E90-A042-81BC-5D595887A2C2}" srcOrd="0" destOrd="0" presId="urn:microsoft.com/office/officeart/2005/8/layout/hierarchy1"/>
    <dgm:cxn modelId="{2F8D78CF-709A-1C40-93E9-E418DBB7C178}" type="presParOf" srcId="{1174CDC7-0E90-A042-81BC-5D595887A2C2}" destId="{308274BD-00D8-E54C-92FA-6716CF11D674}" srcOrd="0" destOrd="0" presId="urn:microsoft.com/office/officeart/2005/8/layout/hierarchy1"/>
    <dgm:cxn modelId="{5D91AB6D-3E64-494D-90D8-334A555448AF}" type="presParOf" srcId="{1174CDC7-0E90-A042-81BC-5D595887A2C2}" destId="{500C9888-FDD7-594E-974B-80F7C648357C}" srcOrd="1" destOrd="0" presId="urn:microsoft.com/office/officeart/2005/8/layout/hierarchy1"/>
    <dgm:cxn modelId="{E146FFDF-FE19-EF4F-8520-479B1E5AC358}" type="presParOf" srcId="{2735AE15-3CA4-8F49-8664-128CBA9F43A0}" destId="{589B9ECC-B2D9-2547-B794-1F0F6645DCDA}" srcOrd="1" destOrd="0" presId="urn:microsoft.com/office/officeart/2005/8/layout/hierarchy1"/>
    <dgm:cxn modelId="{5A2F3073-4039-984F-889A-AEDDE7E4DC23}" type="presParOf" srcId="{589B9ECC-B2D9-2547-B794-1F0F6645DCDA}" destId="{10049569-B264-994A-AD4A-2662857285D8}" srcOrd="0" destOrd="0" presId="urn:microsoft.com/office/officeart/2005/8/layout/hierarchy1"/>
    <dgm:cxn modelId="{901E56D8-6381-EA42-BD19-5FDA413F7D24}" type="presParOf" srcId="{589B9ECC-B2D9-2547-B794-1F0F6645DCDA}" destId="{D12314F8-81EB-024A-98BB-11EEE3F4F0B5}" srcOrd="1" destOrd="0" presId="urn:microsoft.com/office/officeart/2005/8/layout/hierarchy1"/>
    <dgm:cxn modelId="{562270AE-0A8D-9E40-BD1A-9D5F21D5A604}" type="presParOf" srcId="{D12314F8-81EB-024A-98BB-11EEE3F4F0B5}" destId="{38B16673-707B-8A41-B922-DEDF8FBF2975}" srcOrd="0" destOrd="0" presId="urn:microsoft.com/office/officeart/2005/8/layout/hierarchy1"/>
    <dgm:cxn modelId="{C56956EA-368B-A247-AE0C-4EF41EB096EC}" type="presParOf" srcId="{38B16673-707B-8A41-B922-DEDF8FBF2975}" destId="{F34C8B71-0A12-B341-AAE4-3AD162AE74E5}" srcOrd="0" destOrd="0" presId="urn:microsoft.com/office/officeart/2005/8/layout/hierarchy1"/>
    <dgm:cxn modelId="{439BFC29-0220-E941-B858-6016F4F03FCF}" type="presParOf" srcId="{38B16673-707B-8A41-B922-DEDF8FBF2975}" destId="{B8D0A7F0-4A5D-8945-B408-DE33ACDFC3EA}" srcOrd="1" destOrd="0" presId="urn:microsoft.com/office/officeart/2005/8/layout/hierarchy1"/>
    <dgm:cxn modelId="{1F04D5C1-B7F6-314A-B734-F42E1A1E14BB}" type="presParOf" srcId="{D12314F8-81EB-024A-98BB-11EEE3F4F0B5}" destId="{DDB50832-C7FC-3A47-840D-320E7228941F}" srcOrd="1" destOrd="0" presId="urn:microsoft.com/office/officeart/2005/8/layout/hierarchy1"/>
    <dgm:cxn modelId="{02B000D2-2EA8-A74C-A8FF-59995E62BB61}" type="presParOf" srcId="{DDB50832-C7FC-3A47-840D-320E7228941F}" destId="{DE8509C8-CD7E-074F-9F8C-BFB5030405CE}" srcOrd="0" destOrd="0" presId="urn:microsoft.com/office/officeart/2005/8/layout/hierarchy1"/>
    <dgm:cxn modelId="{05362BDF-A5F5-8E4F-BFEB-3280F79FE522}" type="presParOf" srcId="{DDB50832-C7FC-3A47-840D-320E7228941F}" destId="{C0DDCAF4-613B-6B4C-AACB-DD4D04FC24ED}" srcOrd="1" destOrd="0" presId="urn:microsoft.com/office/officeart/2005/8/layout/hierarchy1"/>
    <dgm:cxn modelId="{50DAA790-D5C7-754F-8068-25ED996CB0A2}" type="presParOf" srcId="{C0DDCAF4-613B-6B4C-AACB-DD4D04FC24ED}" destId="{BE682071-B879-C848-B15A-3B42D0266C5B}" srcOrd="0" destOrd="0" presId="urn:microsoft.com/office/officeart/2005/8/layout/hierarchy1"/>
    <dgm:cxn modelId="{FEA889A1-18CC-5548-B58C-6F85795C7447}" type="presParOf" srcId="{BE682071-B879-C848-B15A-3B42D0266C5B}" destId="{71E4C267-1B31-DB4F-B3A7-0441BC81FBC2}" srcOrd="0" destOrd="0" presId="urn:microsoft.com/office/officeart/2005/8/layout/hierarchy1"/>
    <dgm:cxn modelId="{E6D3B58A-2C20-0A49-8C22-D85BBFB29C66}" type="presParOf" srcId="{BE682071-B879-C848-B15A-3B42D0266C5B}" destId="{4429908C-46D7-FA48-9ECD-9FFE717B4E79}" srcOrd="1" destOrd="0" presId="urn:microsoft.com/office/officeart/2005/8/layout/hierarchy1"/>
    <dgm:cxn modelId="{4DABA13D-2D04-434F-A6A2-12DF46E4E2BD}" type="presParOf" srcId="{C0DDCAF4-613B-6B4C-AACB-DD4D04FC24ED}" destId="{5052903F-DEEE-B04C-A2EE-F5FF2C62C5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72DA23-0764-9242-9628-14A2781D6832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D4856503-B84C-1147-9EDD-722B5EFDFED8}">
      <dgm:prSet phldrT="[Text]" custT="1"/>
      <dgm:spPr/>
      <dgm:t>
        <a:bodyPr/>
        <a:lstStyle/>
        <a:p>
          <a:r>
            <a:rPr lang="en-US" sz="2200" dirty="0" smtClean="0"/>
            <a:t>ERP</a:t>
          </a:r>
          <a:endParaRPr lang="en-US" sz="2200" dirty="0"/>
        </a:p>
      </dgm:t>
    </dgm:pt>
    <dgm:pt modelId="{B70C352A-42E2-AB4B-BA07-1D98D40FDA3C}" type="parTrans" cxnId="{4D7DFF2F-98D6-6E4F-9FAB-C2A13DC53B8F}">
      <dgm:prSet/>
      <dgm:spPr/>
      <dgm:t>
        <a:bodyPr/>
        <a:lstStyle/>
        <a:p>
          <a:endParaRPr lang="en-US"/>
        </a:p>
      </dgm:t>
    </dgm:pt>
    <dgm:pt modelId="{3A44BD85-E7D2-314A-A893-AE816A217FE6}" type="sibTrans" cxnId="{4D7DFF2F-98D6-6E4F-9FAB-C2A13DC53B8F}">
      <dgm:prSet/>
      <dgm:spPr/>
      <dgm:t>
        <a:bodyPr/>
        <a:lstStyle/>
        <a:p>
          <a:endParaRPr lang="en-US"/>
        </a:p>
      </dgm:t>
    </dgm:pt>
    <dgm:pt modelId="{6850B825-F54E-5549-B7ED-DAB85BAF4CDD}">
      <dgm:prSet phldrT="[Text]" custT="1"/>
      <dgm:spPr/>
      <dgm:t>
        <a:bodyPr/>
        <a:lstStyle/>
        <a:p>
          <a:r>
            <a:rPr lang="en-US" sz="2200" dirty="0" smtClean="0"/>
            <a:t>ERP+ACT</a:t>
          </a:r>
          <a:endParaRPr lang="en-US" sz="2200" dirty="0"/>
        </a:p>
      </dgm:t>
    </dgm:pt>
    <dgm:pt modelId="{0D8C6FD1-3763-624C-BEBD-26410723CC98}" type="parTrans" cxnId="{EB725042-4673-E141-8B0F-DDCA602EB6AC}">
      <dgm:prSet/>
      <dgm:spPr/>
      <dgm:t>
        <a:bodyPr/>
        <a:lstStyle/>
        <a:p>
          <a:endParaRPr lang="en-US"/>
        </a:p>
      </dgm:t>
    </dgm:pt>
    <dgm:pt modelId="{74680A75-9279-594B-94FD-B9FE2F6B22F1}" type="sibTrans" cxnId="{EB725042-4673-E141-8B0F-DDCA602EB6AC}">
      <dgm:prSet/>
      <dgm:spPr/>
      <dgm:t>
        <a:bodyPr/>
        <a:lstStyle/>
        <a:p>
          <a:endParaRPr lang="en-US"/>
        </a:p>
      </dgm:t>
    </dgm:pt>
    <dgm:pt modelId="{D92D1B33-9362-B042-A060-ABBD00A8631C}">
      <dgm:prSet phldrT="[Text]" custT="1"/>
      <dgm:spPr/>
      <dgm:t>
        <a:bodyPr/>
        <a:lstStyle/>
        <a:p>
          <a:r>
            <a:rPr lang="en-US" sz="2200" dirty="0" smtClean="0"/>
            <a:t>Pre</a:t>
          </a:r>
          <a:endParaRPr lang="en-US" sz="2200" dirty="0"/>
        </a:p>
      </dgm:t>
    </dgm:pt>
    <dgm:pt modelId="{56DFA435-224E-3442-91D3-8D1BD7AED50A}" type="parTrans" cxnId="{96A8D78D-9E05-CA4F-BB2D-645494D80F52}">
      <dgm:prSet custT="1"/>
      <dgm:spPr/>
      <dgm:t>
        <a:bodyPr/>
        <a:lstStyle/>
        <a:p>
          <a:endParaRPr lang="en-US" sz="2200"/>
        </a:p>
      </dgm:t>
    </dgm:pt>
    <dgm:pt modelId="{C7FC8AAA-686C-0945-91DE-1CE18923A72D}" type="sibTrans" cxnId="{96A8D78D-9E05-CA4F-BB2D-645494D80F52}">
      <dgm:prSet/>
      <dgm:spPr/>
      <dgm:t>
        <a:bodyPr/>
        <a:lstStyle/>
        <a:p>
          <a:endParaRPr lang="en-US"/>
        </a:p>
      </dgm:t>
    </dgm:pt>
    <dgm:pt modelId="{EFC5200E-CD3A-AC41-8080-3C1BAE9F4340}">
      <dgm:prSet phldrT="[Text]" custT="1"/>
      <dgm:spPr/>
      <dgm:t>
        <a:bodyPr/>
        <a:lstStyle/>
        <a:p>
          <a:r>
            <a:rPr lang="en-US" sz="2200" dirty="0" smtClean="0"/>
            <a:t>Pre </a:t>
          </a:r>
          <a:endParaRPr lang="en-US" sz="2200" dirty="0"/>
        </a:p>
      </dgm:t>
    </dgm:pt>
    <dgm:pt modelId="{DC21702E-5C00-824F-9A30-3CB7DC972164}" type="parTrans" cxnId="{C949EB92-2285-A44A-93CE-1E17808838E6}">
      <dgm:prSet custT="1"/>
      <dgm:spPr/>
      <dgm:t>
        <a:bodyPr/>
        <a:lstStyle/>
        <a:p>
          <a:endParaRPr lang="en-US" sz="2200"/>
        </a:p>
      </dgm:t>
    </dgm:pt>
    <dgm:pt modelId="{E7A0DDAD-31D3-5441-B606-02F63EB7CCBC}" type="sibTrans" cxnId="{C949EB92-2285-A44A-93CE-1E17808838E6}">
      <dgm:prSet/>
      <dgm:spPr/>
      <dgm:t>
        <a:bodyPr/>
        <a:lstStyle/>
        <a:p>
          <a:endParaRPr lang="en-US"/>
        </a:p>
      </dgm:t>
    </dgm:pt>
    <dgm:pt modelId="{EB286A22-5AC0-704B-811A-696AFEA76BA1}">
      <dgm:prSet phldrT="[Text]" custT="1"/>
      <dgm:spPr/>
      <dgm:t>
        <a:bodyPr/>
        <a:lstStyle/>
        <a:p>
          <a:r>
            <a:rPr lang="en-US" sz="2200" dirty="0" smtClean="0"/>
            <a:t>Mid (Session 9)</a:t>
          </a:r>
          <a:endParaRPr lang="en-US" sz="2200" dirty="0"/>
        </a:p>
      </dgm:t>
    </dgm:pt>
    <dgm:pt modelId="{FE795FD8-94E9-6049-92ED-98F7816D2BF1}" type="parTrans" cxnId="{E1FADF13-42BE-A445-8BBD-DA198DFA0CCC}">
      <dgm:prSet custT="1"/>
      <dgm:spPr/>
      <dgm:t>
        <a:bodyPr/>
        <a:lstStyle/>
        <a:p>
          <a:endParaRPr lang="en-US" sz="2200"/>
        </a:p>
      </dgm:t>
    </dgm:pt>
    <dgm:pt modelId="{452D84AA-CC8F-C342-BC7E-94B28E339FE4}" type="sibTrans" cxnId="{E1FADF13-42BE-A445-8BBD-DA198DFA0CCC}">
      <dgm:prSet/>
      <dgm:spPr/>
      <dgm:t>
        <a:bodyPr/>
        <a:lstStyle/>
        <a:p>
          <a:endParaRPr lang="en-US"/>
        </a:p>
      </dgm:t>
    </dgm:pt>
    <dgm:pt modelId="{2C1F652B-2BEA-6545-B7C5-1166A4DF2C85}">
      <dgm:prSet phldrT="[Text]" custT="1"/>
      <dgm:spPr/>
      <dgm:t>
        <a:bodyPr/>
        <a:lstStyle/>
        <a:p>
          <a:r>
            <a:rPr lang="en-US" sz="2200" dirty="0" smtClean="0"/>
            <a:t>Mid (Session 8)</a:t>
          </a:r>
          <a:endParaRPr lang="en-US" sz="2200" dirty="0"/>
        </a:p>
      </dgm:t>
    </dgm:pt>
    <dgm:pt modelId="{BEE7A86A-2DFB-0746-B8B5-79CC1E10EAF6}" type="parTrans" cxnId="{064DFAC2-976E-9D4B-A57F-D1C9177A40DF}">
      <dgm:prSet custT="1"/>
      <dgm:spPr/>
      <dgm:t>
        <a:bodyPr/>
        <a:lstStyle/>
        <a:p>
          <a:endParaRPr lang="en-US" sz="2200"/>
        </a:p>
      </dgm:t>
    </dgm:pt>
    <dgm:pt modelId="{1130762C-F26A-3648-AA85-CBF0D6F16D10}" type="sibTrans" cxnId="{064DFAC2-976E-9D4B-A57F-D1C9177A40DF}">
      <dgm:prSet/>
      <dgm:spPr/>
      <dgm:t>
        <a:bodyPr/>
        <a:lstStyle/>
        <a:p>
          <a:endParaRPr lang="en-US"/>
        </a:p>
      </dgm:t>
    </dgm:pt>
    <dgm:pt modelId="{88178244-08E9-3F44-85A3-E4D96CE7947F}">
      <dgm:prSet phldrT="[Text]" custT="1"/>
      <dgm:spPr/>
      <dgm:t>
        <a:bodyPr/>
        <a:lstStyle/>
        <a:p>
          <a:r>
            <a:rPr lang="en-US" sz="2200" dirty="0" smtClean="0"/>
            <a:t>Post (Session 16)</a:t>
          </a:r>
          <a:endParaRPr lang="en-US" sz="2200" dirty="0"/>
        </a:p>
      </dgm:t>
    </dgm:pt>
    <dgm:pt modelId="{E640F0CD-62CE-5C4E-B0E3-3F2D94FFE32E}" type="parTrans" cxnId="{06107DC6-4220-864A-8615-DF0A1AD11135}">
      <dgm:prSet custT="1"/>
      <dgm:spPr/>
      <dgm:t>
        <a:bodyPr/>
        <a:lstStyle/>
        <a:p>
          <a:endParaRPr lang="en-US" sz="2200"/>
        </a:p>
      </dgm:t>
    </dgm:pt>
    <dgm:pt modelId="{6EF0872B-772C-C841-8BF5-9073E12A9E0C}" type="sibTrans" cxnId="{06107DC6-4220-864A-8615-DF0A1AD11135}">
      <dgm:prSet/>
      <dgm:spPr/>
      <dgm:t>
        <a:bodyPr/>
        <a:lstStyle/>
        <a:p>
          <a:endParaRPr lang="en-US"/>
        </a:p>
      </dgm:t>
    </dgm:pt>
    <dgm:pt modelId="{A85712A9-728C-2447-81DC-82B108630830}">
      <dgm:prSet phldrT="[Text]" custT="1"/>
      <dgm:spPr/>
      <dgm:t>
        <a:bodyPr/>
        <a:lstStyle/>
        <a:p>
          <a:r>
            <a:rPr lang="en-US" sz="2200" dirty="0" smtClean="0"/>
            <a:t>Post (Session 18)</a:t>
          </a:r>
          <a:endParaRPr lang="en-US" sz="2200" dirty="0"/>
        </a:p>
      </dgm:t>
    </dgm:pt>
    <dgm:pt modelId="{EF2908B4-BE87-A248-84E6-7EF0E2356650}" type="parTrans" cxnId="{A7D8BFDF-B346-B24A-BF42-D5D4A11CE3B5}">
      <dgm:prSet custT="1"/>
      <dgm:spPr/>
      <dgm:t>
        <a:bodyPr/>
        <a:lstStyle/>
        <a:p>
          <a:endParaRPr lang="en-US" sz="2200"/>
        </a:p>
      </dgm:t>
    </dgm:pt>
    <dgm:pt modelId="{5743C490-D24B-6A44-9E02-71C46F088E1E}" type="sibTrans" cxnId="{A7D8BFDF-B346-B24A-BF42-D5D4A11CE3B5}">
      <dgm:prSet/>
      <dgm:spPr/>
      <dgm:t>
        <a:bodyPr/>
        <a:lstStyle/>
        <a:p>
          <a:endParaRPr lang="en-US"/>
        </a:p>
      </dgm:t>
    </dgm:pt>
    <dgm:pt modelId="{97E34305-1A75-234F-B7B3-6A8621F4582E}">
      <dgm:prSet phldrT="[Text]" custT="1"/>
      <dgm:spPr/>
      <dgm:t>
        <a:bodyPr/>
        <a:lstStyle/>
        <a:p>
          <a:r>
            <a:rPr lang="en-US" sz="2200" dirty="0" smtClean="0"/>
            <a:t>3 mo </a:t>
          </a:r>
          <a:r>
            <a:rPr lang="en-US" sz="2200" dirty="0" err="1" smtClean="0"/>
            <a:t>f/u</a:t>
          </a:r>
          <a:endParaRPr lang="en-US" sz="2200" dirty="0"/>
        </a:p>
      </dgm:t>
    </dgm:pt>
    <dgm:pt modelId="{A6B1B91A-D699-7B4C-8181-F6D95E06E153}" type="parTrans" cxnId="{0006E4E3-577D-E24E-9378-EEA87B37A7AF}">
      <dgm:prSet custT="1"/>
      <dgm:spPr/>
      <dgm:t>
        <a:bodyPr/>
        <a:lstStyle/>
        <a:p>
          <a:endParaRPr lang="en-US" sz="2200"/>
        </a:p>
      </dgm:t>
    </dgm:pt>
    <dgm:pt modelId="{2BB9181C-9756-C348-980B-2570EDE82EA9}" type="sibTrans" cxnId="{0006E4E3-577D-E24E-9378-EEA87B37A7AF}">
      <dgm:prSet/>
      <dgm:spPr/>
      <dgm:t>
        <a:bodyPr/>
        <a:lstStyle/>
        <a:p>
          <a:endParaRPr lang="en-US"/>
        </a:p>
      </dgm:t>
    </dgm:pt>
    <dgm:pt modelId="{E176501D-B203-8F40-9868-D3134737FE70}">
      <dgm:prSet phldrT="[Text]" custT="1"/>
      <dgm:spPr/>
      <dgm:t>
        <a:bodyPr/>
        <a:lstStyle/>
        <a:p>
          <a:r>
            <a:rPr lang="en-US" sz="2200" dirty="0" smtClean="0"/>
            <a:t>3 mo </a:t>
          </a:r>
          <a:r>
            <a:rPr lang="en-US" sz="2200" dirty="0" err="1" smtClean="0"/>
            <a:t>f/u</a:t>
          </a:r>
          <a:endParaRPr lang="en-US" sz="2200" dirty="0"/>
        </a:p>
      </dgm:t>
    </dgm:pt>
    <dgm:pt modelId="{1D5F20C4-F380-4F41-BE27-693457497CE9}" type="parTrans" cxnId="{774415DD-E055-F647-AA44-2C2CE125DB26}">
      <dgm:prSet custT="1"/>
      <dgm:spPr/>
      <dgm:t>
        <a:bodyPr/>
        <a:lstStyle/>
        <a:p>
          <a:endParaRPr lang="en-US" sz="2200"/>
        </a:p>
      </dgm:t>
    </dgm:pt>
    <dgm:pt modelId="{CFD7B086-05D0-9A41-92F7-E5A31365416D}" type="sibTrans" cxnId="{774415DD-E055-F647-AA44-2C2CE125DB26}">
      <dgm:prSet/>
      <dgm:spPr/>
      <dgm:t>
        <a:bodyPr/>
        <a:lstStyle/>
        <a:p>
          <a:endParaRPr lang="en-US"/>
        </a:p>
      </dgm:t>
    </dgm:pt>
    <dgm:pt modelId="{812B1519-C3D5-DE41-A95F-4A6E4E35E480}" type="pres">
      <dgm:prSet presAssocID="{0272DA23-0764-9242-9628-14A2781D68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22C19C-9697-2D4F-91CC-F3AEA0921F00}" type="pres">
      <dgm:prSet presAssocID="{D4856503-B84C-1147-9EDD-722B5EFDFED8}" presName="root1" presStyleCnt="0"/>
      <dgm:spPr/>
    </dgm:pt>
    <dgm:pt modelId="{04F3FBF1-FCC8-7040-9711-95C1D6C2CA2E}" type="pres">
      <dgm:prSet presAssocID="{D4856503-B84C-1147-9EDD-722B5EFDFED8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B07399-1CC2-9041-B4A3-8595ED6DA852}" type="pres">
      <dgm:prSet presAssocID="{D4856503-B84C-1147-9EDD-722B5EFDFED8}" presName="level2hierChild" presStyleCnt="0"/>
      <dgm:spPr/>
    </dgm:pt>
    <dgm:pt modelId="{18EBDCDD-782B-7F4D-98E0-0203F84E7DF8}" type="pres">
      <dgm:prSet presAssocID="{56DFA435-224E-3442-91D3-8D1BD7AED50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F2E54DB-0745-C949-BEE4-69A215BF67DB}" type="pres">
      <dgm:prSet presAssocID="{56DFA435-224E-3442-91D3-8D1BD7AED50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C3107A5-701B-7E4A-9C61-071D5B891265}" type="pres">
      <dgm:prSet presAssocID="{D92D1B33-9362-B042-A060-ABBD00A8631C}" presName="root2" presStyleCnt="0"/>
      <dgm:spPr/>
    </dgm:pt>
    <dgm:pt modelId="{A39739F0-9BFA-874F-AD61-B93E36175467}" type="pres">
      <dgm:prSet presAssocID="{D92D1B33-9362-B042-A060-ABBD00A8631C}" presName="LevelTwoTextNode" presStyleLbl="node2" presStyleIdx="0" presStyleCnt="2" custScaleY="187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2586BB-23F9-004A-938D-B736A42DAF83}" type="pres">
      <dgm:prSet presAssocID="{D92D1B33-9362-B042-A060-ABBD00A8631C}" presName="level3hierChild" presStyleCnt="0"/>
      <dgm:spPr/>
    </dgm:pt>
    <dgm:pt modelId="{ECF6F4C5-9864-834F-85CB-B57F6433CFFE}" type="pres">
      <dgm:prSet presAssocID="{BEE7A86A-2DFB-0746-B8B5-79CC1E10EAF6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5DF5E0DE-A05D-0646-AB1A-2945331A7EDB}" type="pres">
      <dgm:prSet presAssocID="{BEE7A86A-2DFB-0746-B8B5-79CC1E10EAF6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CF4210F-16AC-B842-B784-9BB8E239A0AE}" type="pres">
      <dgm:prSet presAssocID="{2C1F652B-2BEA-6545-B7C5-1166A4DF2C85}" presName="root2" presStyleCnt="0"/>
      <dgm:spPr/>
    </dgm:pt>
    <dgm:pt modelId="{2E6B3814-CAE6-474E-BC11-B2BC4CB08687}" type="pres">
      <dgm:prSet presAssocID="{2C1F652B-2BEA-6545-B7C5-1166A4DF2C85}" presName="LevelTwoTextNode" presStyleLbl="node3" presStyleIdx="0" presStyleCnt="2" custScaleX="129585" custScaleY="2574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9AFD9-89A4-084C-AD48-D86623214A21}" type="pres">
      <dgm:prSet presAssocID="{2C1F652B-2BEA-6545-B7C5-1166A4DF2C85}" presName="level3hierChild" presStyleCnt="0"/>
      <dgm:spPr/>
    </dgm:pt>
    <dgm:pt modelId="{7353B0E2-9BA4-6847-BD23-650C8A69FDCF}" type="pres">
      <dgm:prSet presAssocID="{E640F0CD-62CE-5C4E-B0E3-3F2D94FFE32E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242EF987-BAB9-464E-A848-BA546669B6B2}" type="pres">
      <dgm:prSet presAssocID="{E640F0CD-62CE-5C4E-B0E3-3F2D94FFE32E}" presName="connTx" presStyleLbl="parChTrans1D4" presStyleIdx="0" presStyleCnt="4"/>
      <dgm:spPr/>
      <dgm:t>
        <a:bodyPr/>
        <a:lstStyle/>
        <a:p>
          <a:endParaRPr lang="en-US"/>
        </a:p>
      </dgm:t>
    </dgm:pt>
    <dgm:pt modelId="{E3670DDA-2715-3445-ABF2-583C8B58FAFE}" type="pres">
      <dgm:prSet presAssocID="{88178244-08E9-3F44-85A3-E4D96CE7947F}" presName="root2" presStyleCnt="0"/>
      <dgm:spPr/>
    </dgm:pt>
    <dgm:pt modelId="{24A511C4-6729-3B45-9A6C-16485CF9CF56}" type="pres">
      <dgm:prSet presAssocID="{88178244-08E9-3F44-85A3-E4D96CE7947F}" presName="LevelTwoTextNode" presStyleLbl="node4" presStyleIdx="0" presStyleCnt="4" custScaleX="132660" custScaleY="2830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E7D3E-FD5D-0C48-85C4-CFE7E6DAF086}" type="pres">
      <dgm:prSet presAssocID="{88178244-08E9-3F44-85A3-E4D96CE7947F}" presName="level3hierChild" presStyleCnt="0"/>
      <dgm:spPr/>
    </dgm:pt>
    <dgm:pt modelId="{6F721594-27A5-7A4D-A0AE-6A7E9210C9C7}" type="pres">
      <dgm:prSet presAssocID="{A6B1B91A-D699-7B4C-8181-F6D95E06E153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B0483E1C-376D-9D43-A574-B9CD44AB9AE2}" type="pres">
      <dgm:prSet presAssocID="{A6B1B91A-D699-7B4C-8181-F6D95E06E153}" presName="connTx" presStyleLbl="parChTrans1D4" presStyleIdx="1" presStyleCnt="4"/>
      <dgm:spPr/>
      <dgm:t>
        <a:bodyPr/>
        <a:lstStyle/>
        <a:p>
          <a:endParaRPr lang="en-US"/>
        </a:p>
      </dgm:t>
    </dgm:pt>
    <dgm:pt modelId="{D78AA4D3-540B-EB49-BD9E-5AC3C1AC067F}" type="pres">
      <dgm:prSet presAssocID="{97E34305-1A75-234F-B7B3-6A8621F4582E}" presName="root2" presStyleCnt="0"/>
      <dgm:spPr/>
    </dgm:pt>
    <dgm:pt modelId="{751CBD1F-576F-BC4D-B9D9-2CEED37968F3}" type="pres">
      <dgm:prSet presAssocID="{97E34305-1A75-234F-B7B3-6A8621F4582E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CC3CB4-B735-4340-9D9C-14B7BF801B72}" type="pres">
      <dgm:prSet presAssocID="{97E34305-1A75-234F-B7B3-6A8621F4582E}" presName="level3hierChild" presStyleCnt="0"/>
      <dgm:spPr/>
    </dgm:pt>
    <dgm:pt modelId="{A68D9F7B-1328-F349-9874-EEA9FC8EBC14}" type="pres">
      <dgm:prSet presAssocID="{6850B825-F54E-5549-B7ED-DAB85BAF4CDD}" presName="root1" presStyleCnt="0"/>
      <dgm:spPr/>
    </dgm:pt>
    <dgm:pt modelId="{A993D542-9848-7349-8597-6717D91A2A13}" type="pres">
      <dgm:prSet presAssocID="{6850B825-F54E-5549-B7ED-DAB85BAF4CDD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31F26-A222-5345-87FB-23958A1C532B}" type="pres">
      <dgm:prSet presAssocID="{6850B825-F54E-5549-B7ED-DAB85BAF4CDD}" presName="level2hierChild" presStyleCnt="0"/>
      <dgm:spPr/>
    </dgm:pt>
    <dgm:pt modelId="{48F03C6E-2815-F746-8792-8FAC312FD711}" type="pres">
      <dgm:prSet presAssocID="{DC21702E-5C00-824F-9A30-3CB7DC97216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0CF0320-638F-984B-AAB8-52622A479259}" type="pres">
      <dgm:prSet presAssocID="{DC21702E-5C00-824F-9A30-3CB7DC97216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96DA2EE-8AEE-9243-9590-7DD6DA263A30}" type="pres">
      <dgm:prSet presAssocID="{EFC5200E-CD3A-AC41-8080-3C1BAE9F4340}" presName="root2" presStyleCnt="0"/>
      <dgm:spPr/>
    </dgm:pt>
    <dgm:pt modelId="{9DCF97FD-BF9A-174A-B450-DB88D36D7923}" type="pres">
      <dgm:prSet presAssocID="{EFC5200E-CD3A-AC41-8080-3C1BAE9F4340}" presName="LevelTwoTextNode" presStyleLbl="node2" presStyleIdx="1" presStyleCnt="2" custScaleY="1967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8C8D1A-9624-5F4A-A414-4BF980E4BCEE}" type="pres">
      <dgm:prSet presAssocID="{EFC5200E-CD3A-AC41-8080-3C1BAE9F4340}" presName="level3hierChild" presStyleCnt="0"/>
      <dgm:spPr/>
    </dgm:pt>
    <dgm:pt modelId="{36C778AB-A496-5F45-80F3-5A55C0914882}" type="pres">
      <dgm:prSet presAssocID="{FE795FD8-94E9-6049-92ED-98F7816D2BF1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AFCA1474-4215-3349-91A2-A39D6CF362D6}" type="pres">
      <dgm:prSet presAssocID="{FE795FD8-94E9-6049-92ED-98F7816D2BF1}" presName="connTx" presStyleLbl="parChTrans1D3" presStyleIdx="1" presStyleCnt="2"/>
      <dgm:spPr/>
      <dgm:t>
        <a:bodyPr/>
        <a:lstStyle/>
        <a:p>
          <a:endParaRPr lang="en-US"/>
        </a:p>
      </dgm:t>
    </dgm:pt>
    <dgm:pt modelId="{436CE530-6243-9C42-87A4-923FE690DBC4}" type="pres">
      <dgm:prSet presAssocID="{EB286A22-5AC0-704B-811A-696AFEA76BA1}" presName="root2" presStyleCnt="0"/>
      <dgm:spPr/>
    </dgm:pt>
    <dgm:pt modelId="{E5A62FE0-6934-DD4E-BE85-6231498AD410}" type="pres">
      <dgm:prSet presAssocID="{EB286A22-5AC0-704B-811A-696AFEA76BA1}" presName="LevelTwoTextNode" presStyleLbl="node3" presStyleIdx="1" presStyleCnt="2" custScaleX="126719" custScaleY="2680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432B0C-68BB-B442-A9CC-EFD4C1D9E0F5}" type="pres">
      <dgm:prSet presAssocID="{EB286A22-5AC0-704B-811A-696AFEA76BA1}" presName="level3hierChild" presStyleCnt="0"/>
      <dgm:spPr/>
    </dgm:pt>
    <dgm:pt modelId="{1CA4B8C6-502B-6D48-8DA1-0A4CB13D1CFE}" type="pres">
      <dgm:prSet presAssocID="{EF2908B4-BE87-A248-84E6-7EF0E2356650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9D3DB345-6C11-6B47-A3F9-713C63521313}" type="pres">
      <dgm:prSet presAssocID="{EF2908B4-BE87-A248-84E6-7EF0E2356650}" presName="connTx" presStyleLbl="parChTrans1D4" presStyleIdx="2" presStyleCnt="4"/>
      <dgm:spPr/>
      <dgm:t>
        <a:bodyPr/>
        <a:lstStyle/>
        <a:p>
          <a:endParaRPr lang="en-US"/>
        </a:p>
      </dgm:t>
    </dgm:pt>
    <dgm:pt modelId="{F70E924F-0070-5944-81FA-658971E4A0CA}" type="pres">
      <dgm:prSet presAssocID="{A85712A9-728C-2447-81DC-82B108630830}" presName="root2" presStyleCnt="0"/>
      <dgm:spPr/>
    </dgm:pt>
    <dgm:pt modelId="{466A3D4F-A388-054A-954A-2A7A00D8A58A}" type="pres">
      <dgm:prSet presAssocID="{A85712A9-728C-2447-81DC-82B108630830}" presName="LevelTwoTextNode" presStyleLbl="node4" presStyleIdx="2" presStyleCnt="4" custScaleX="139914" custScaleY="2743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9E73F8-B980-AC4E-9AE3-35EA184F8636}" type="pres">
      <dgm:prSet presAssocID="{A85712A9-728C-2447-81DC-82B108630830}" presName="level3hierChild" presStyleCnt="0"/>
      <dgm:spPr/>
    </dgm:pt>
    <dgm:pt modelId="{8A4F2F73-5CD3-FF43-B949-772E41797982}" type="pres">
      <dgm:prSet presAssocID="{1D5F20C4-F380-4F41-BE27-693457497CE9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F5D3CAFF-2BCB-9E41-B2E3-5E0C28BE7B6C}" type="pres">
      <dgm:prSet presAssocID="{1D5F20C4-F380-4F41-BE27-693457497CE9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38EF4E9-0B66-3345-B3A8-DDA9F8CB728A}" type="pres">
      <dgm:prSet presAssocID="{E176501D-B203-8F40-9868-D3134737FE70}" presName="root2" presStyleCnt="0"/>
      <dgm:spPr/>
    </dgm:pt>
    <dgm:pt modelId="{9A8C441E-981E-6148-9381-54B602CF160A}" type="pres">
      <dgm:prSet presAssocID="{E176501D-B203-8F40-9868-D3134737FE70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F3BFF8-AB00-0D44-9B3D-9892A7AE8030}" type="pres">
      <dgm:prSet presAssocID="{E176501D-B203-8F40-9868-D3134737FE70}" presName="level3hierChild" presStyleCnt="0"/>
      <dgm:spPr/>
    </dgm:pt>
  </dgm:ptLst>
  <dgm:cxnLst>
    <dgm:cxn modelId="{7E998830-8D35-C44A-86CF-C6D7275BAFE7}" type="presOf" srcId="{0272DA23-0764-9242-9628-14A2781D6832}" destId="{812B1519-C3D5-DE41-A95F-4A6E4E35E480}" srcOrd="0" destOrd="0" presId="urn:microsoft.com/office/officeart/2005/8/layout/hierarchy2"/>
    <dgm:cxn modelId="{65FB2A6C-6BF7-454B-8108-5E915C5622E2}" type="presOf" srcId="{E640F0CD-62CE-5C4E-B0E3-3F2D94FFE32E}" destId="{242EF987-BAB9-464E-A848-BA546669B6B2}" srcOrd="1" destOrd="0" presId="urn:microsoft.com/office/officeart/2005/8/layout/hierarchy2"/>
    <dgm:cxn modelId="{96A8D78D-9E05-CA4F-BB2D-645494D80F52}" srcId="{D4856503-B84C-1147-9EDD-722B5EFDFED8}" destId="{D92D1B33-9362-B042-A060-ABBD00A8631C}" srcOrd="0" destOrd="0" parTransId="{56DFA435-224E-3442-91D3-8D1BD7AED50A}" sibTransId="{C7FC8AAA-686C-0945-91DE-1CE18923A72D}"/>
    <dgm:cxn modelId="{EB725042-4673-E141-8B0F-DDCA602EB6AC}" srcId="{0272DA23-0764-9242-9628-14A2781D6832}" destId="{6850B825-F54E-5549-B7ED-DAB85BAF4CDD}" srcOrd="1" destOrd="0" parTransId="{0D8C6FD1-3763-624C-BEBD-26410723CC98}" sibTransId="{74680A75-9279-594B-94FD-B9FE2F6B22F1}"/>
    <dgm:cxn modelId="{6C446C82-4A8C-0747-A6D8-E5AFDEBDD5A1}" type="presOf" srcId="{BEE7A86A-2DFB-0746-B8B5-79CC1E10EAF6}" destId="{5DF5E0DE-A05D-0646-AB1A-2945331A7EDB}" srcOrd="1" destOrd="0" presId="urn:microsoft.com/office/officeart/2005/8/layout/hierarchy2"/>
    <dgm:cxn modelId="{744B24BF-4E2B-F34F-9818-4685C7760CE6}" type="presOf" srcId="{EF2908B4-BE87-A248-84E6-7EF0E2356650}" destId="{9D3DB345-6C11-6B47-A3F9-713C63521313}" srcOrd="1" destOrd="0" presId="urn:microsoft.com/office/officeart/2005/8/layout/hierarchy2"/>
    <dgm:cxn modelId="{55518B81-8C94-F543-8776-22FBE7FA9AE7}" type="presOf" srcId="{88178244-08E9-3F44-85A3-E4D96CE7947F}" destId="{24A511C4-6729-3B45-9A6C-16485CF9CF56}" srcOrd="0" destOrd="0" presId="urn:microsoft.com/office/officeart/2005/8/layout/hierarchy2"/>
    <dgm:cxn modelId="{2ABF3D72-CB53-7B4E-846B-19B1F4C2E873}" type="presOf" srcId="{A6B1B91A-D699-7B4C-8181-F6D95E06E153}" destId="{B0483E1C-376D-9D43-A574-B9CD44AB9AE2}" srcOrd="1" destOrd="0" presId="urn:microsoft.com/office/officeart/2005/8/layout/hierarchy2"/>
    <dgm:cxn modelId="{06107DC6-4220-864A-8615-DF0A1AD11135}" srcId="{2C1F652B-2BEA-6545-B7C5-1166A4DF2C85}" destId="{88178244-08E9-3F44-85A3-E4D96CE7947F}" srcOrd="0" destOrd="0" parTransId="{E640F0CD-62CE-5C4E-B0E3-3F2D94FFE32E}" sibTransId="{6EF0872B-772C-C841-8BF5-9073E12A9E0C}"/>
    <dgm:cxn modelId="{652ADA47-7201-1F47-8174-CD0C5A6E9664}" type="presOf" srcId="{A6B1B91A-D699-7B4C-8181-F6D95E06E153}" destId="{6F721594-27A5-7A4D-A0AE-6A7E9210C9C7}" srcOrd="0" destOrd="0" presId="urn:microsoft.com/office/officeart/2005/8/layout/hierarchy2"/>
    <dgm:cxn modelId="{6FAC81FB-DD38-6641-959D-D06E479A843C}" type="presOf" srcId="{56DFA435-224E-3442-91D3-8D1BD7AED50A}" destId="{0F2E54DB-0745-C949-BEE4-69A215BF67DB}" srcOrd="1" destOrd="0" presId="urn:microsoft.com/office/officeart/2005/8/layout/hierarchy2"/>
    <dgm:cxn modelId="{14FE9DD0-DC59-1C4D-9BE0-64CE404E31F0}" type="presOf" srcId="{E640F0CD-62CE-5C4E-B0E3-3F2D94FFE32E}" destId="{7353B0E2-9BA4-6847-BD23-650C8A69FDCF}" srcOrd="0" destOrd="0" presId="urn:microsoft.com/office/officeart/2005/8/layout/hierarchy2"/>
    <dgm:cxn modelId="{EE74E6BC-9DCF-334B-88C9-F323E57473BE}" type="presOf" srcId="{BEE7A86A-2DFB-0746-B8B5-79CC1E10EAF6}" destId="{ECF6F4C5-9864-834F-85CB-B57F6433CFFE}" srcOrd="0" destOrd="0" presId="urn:microsoft.com/office/officeart/2005/8/layout/hierarchy2"/>
    <dgm:cxn modelId="{774415DD-E055-F647-AA44-2C2CE125DB26}" srcId="{A85712A9-728C-2447-81DC-82B108630830}" destId="{E176501D-B203-8F40-9868-D3134737FE70}" srcOrd="0" destOrd="0" parTransId="{1D5F20C4-F380-4F41-BE27-693457497CE9}" sibTransId="{CFD7B086-05D0-9A41-92F7-E5A31365416D}"/>
    <dgm:cxn modelId="{C143D915-1DB3-6F4B-92CD-BDA69DD3ED96}" type="presOf" srcId="{FE795FD8-94E9-6049-92ED-98F7816D2BF1}" destId="{AFCA1474-4215-3349-91A2-A39D6CF362D6}" srcOrd="1" destOrd="0" presId="urn:microsoft.com/office/officeart/2005/8/layout/hierarchy2"/>
    <dgm:cxn modelId="{1E74F384-9225-B847-9577-D6F36A9F4384}" type="presOf" srcId="{97E34305-1A75-234F-B7B3-6A8621F4582E}" destId="{751CBD1F-576F-BC4D-B9D9-2CEED37968F3}" srcOrd="0" destOrd="0" presId="urn:microsoft.com/office/officeart/2005/8/layout/hierarchy2"/>
    <dgm:cxn modelId="{2CC19F6E-7ECE-1544-BB9B-2B3F905DD979}" type="presOf" srcId="{EB286A22-5AC0-704B-811A-696AFEA76BA1}" destId="{E5A62FE0-6934-DD4E-BE85-6231498AD410}" srcOrd="0" destOrd="0" presId="urn:microsoft.com/office/officeart/2005/8/layout/hierarchy2"/>
    <dgm:cxn modelId="{ACFD6D62-6E1F-F749-9CB2-255EB9C91DA9}" type="presOf" srcId="{D4856503-B84C-1147-9EDD-722B5EFDFED8}" destId="{04F3FBF1-FCC8-7040-9711-95C1D6C2CA2E}" srcOrd="0" destOrd="0" presId="urn:microsoft.com/office/officeart/2005/8/layout/hierarchy2"/>
    <dgm:cxn modelId="{C829D906-AC0F-684F-A80A-3F27C8F828E6}" type="presOf" srcId="{2C1F652B-2BEA-6545-B7C5-1166A4DF2C85}" destId="{2E6B3814-CAE6-474E-BC11-B2BC4CB08687}" srcOrd="0" destOrd="0" presId="urn:microsoft.com/office/officeart/2005/8/layout/hierarchy2"/>
    <dgm:cxn modelId="{5CAC750B-69E2-E342-ACFA-C658322DEBBA}" type="presOf" srcId="{56DFA435-224E-3442-91D3-8D1BD7AED50A}" destId="{18EBDCDD-782B-7F4D-98E0-0203F84E7DF8}" srcOrd="0" destOrd="0" presId="urn:microsoft.com/office/officeart/2005/8/layout/hierarchy2"/>
    <dgm:cxn modelId="{0006E4E3-577D-E24E-9378-EEA87B37A7AF}" srcId="{88178244-08E9-3F44-85A3-E4D96CE7947F}" destId="{97E34305-1A75-234F-B7B3-6A8621F4582E}" srcOrd="0" destOrd="0" parTransId="{A6B1B91A-D699-7B4C-8181-F6D95E06E153}" sibTransId="{2BB9181C-9756-C348-980B-2570EDE82EA9}"/>
    <dgm:cxn modelId="{FDA654C9-9E09-A24E-A574-DE2692A491A1}" type="presOf" srcId="{EF2908B4-BE87-A248-84E6-7EF0E2356650}" destId="{1CA4B8C6-502B-6D48-8DA1-0A4CB13D1CFE}" srcOrd="0" destOrd="0" presId="urn:microsoft.com/office/officeart/2005/8/layout/hierarchy2"/>
    <dgm:cxn modelId="{7EB5098A-F92E-DD4C-AC04-732012FDE7D6}" type="presOf" srcId="{E176501D-B203-8F40-9868-D3134737FE70}" destId="{9A8C441E-981E-6148-9381-54B602CF160A}" srcOrd="0" destOrd="0" presId="urn:microsoft.com/office/officeart/2005/8/layout/hierarchy2"/>
    <dgm:cxn modelId="{9D6CFA2F-7777-4040-A2E6-FE5E370406D7}" type="presOf" srcId="{1D5F20C4-F380-4F41-BE27-693457497CE9}" destId="{F5D3CAFF-2BCB-9E41-B2E3-5E0C28BE7B6C}" srcOrd="1" destOrd="0" presId="urn:microsoft.com/office/officeart/2005/8/layout/hierarchy2"/>
    <dgm:cxn modelId="{2CB72AE6-CFA3-6840-A46C-AF7BA8869DD6}" type="presOf" srcId="{1D5F20C4-F380-4F41-BE27-693457497CE9}" destId="{8A4F2F73-5CD3-FF43-B949-772E41797982}" srcOrd="0" destOrd="0" presId="urn:microsoft.com/office/officeart/2005/8/layout/hierarchy2"/>
    <dgm:cxn modelId="{B8633FE8-8C52-9F44-A984-3A68C88C3B1F}" type="presOf" srcId="{D92D1B33-9362-B042-A060-ABBD00A8631C}" destId="{A39739F0-9BFA-874F-AD61-B93E36175467}" srcOrd="0" destOrd="0" presId="urn:microsoft.com/office/officeart/2005/8/layout/hierarchy2"/>
    <dgm:cxn modelId="{A7D8BFDF-B346-B24A-BF42-D5D4A11CE3B5}" srcId="{EB286A22-5AC0-704B-811A-696AFEA76BA1}" destId="{A85712A9-728C-2447-81DC-82B108630830}" srcOrd="0" destOrd="0" parTransId="{EF2908B4-BE87-A248-84E6-7EF0E2356650}" sibTransId="{5743C490-D24B-6A44-9E02-71C46F088E1E}"/>
    <dgm:cxn modelId="{B515554C-BB3E-BA40-900A-6E94307CE8BF}" type="presOf" srcId="{DC21702E-5C00-824F-9A30-3CB7DC972164}" destId="{48F03C6E-2815-F746-8792-8FAC312FD711}" srcOrd="0" destOrd="0" presId="urn:microsoft.com/office/officeart/2005/8/layout/hierarchy2"/>
    <dgm:cxn modelId="{BB58A0F0-6404-C84F-BB0B-411B700EFD1C}" type="presOf" srcId="{EFC5200E-CD3A-AC41-8080-3C1BAE9F4340}" destId="{9DCF97FD-BF9A-174A-B450-DB88D36D7923}" srcOrd="0" destOrd="0" presId="urn:microsoft.com/office/officeart/2005/8/layout/hierarchy2"/>
    <dgm:cxn modelId="{E1FADF13-42BE-A445-8BBD-DA198DFA0CCC}" srcId="{EFC5200E-CD3A-AC41-8080-3C1BAE9F4340}" destId="{EB286A22-5AC0-704B-811A-696AFEA76BA1}" srcOrd="0" destOrd="0" parTransId="{FE795FD8-94E9-6049-92ED-98F7816D2BF1}" sibTransId="{452D84AA-CC8F-C342-BC7E-94B28E339FE4}"/>
    <dgm:cxn modelId="{C949EB92-2285-A44A-93CE-1E17808838E6}" srcId="{6850B825-F54E-5549-B7ED-DAB85BAF4CDD}" destId="{EFC5200E-CD3A-AC41-8080-3C1BAE9F4340}" srcOrd="0" destOrd="0" parTransId="{DC21702E-5C00-824F-9A30-3CB7DC972164}" sibTransId="{E7A0DDAD-31D3-5441-B606-02F63EB7CCBC}"/>
    <dgm:cxn modelId="{424E6C91-F384-4749-8D4F-E4C4C37604BF}" type="presOf" srcId="{FE795FD8-94E9-6049-92ED-98F7816D2BF1}" destId="{36C778AB-A496-5F45-80F3-5A55C0914882}" srcOrd="0" destOrd="0" presId="urn:microsoft.com/office/officeart/2005/8/layout/hierarchy2"/>
    <dgm:cxn modelId="{064DFAC2-976E-9D4B-A57F-D1C9177A40DF}" srcId="{D92D1B33-9362-B042-A060-ABBD00A8631C}" destId="{2C1F652B-2BEA-6545-B7C5-1166A4DF2C85}" srcOrd="0" destOrd="0" parTransId="{BEE7A86A-2DFB-0746-B8B5-79CC1E10EAF6}" sibTransId="{1130762C-F26A-3648-AA85-CBF0D6F16D10}"/>
    <dgm:cxn modelId="{ECDA1A4C-448F-8E45-948B-4BD40E7E4451}" type="presOf" srcId="{A85712A9-728C-2447-81DC-82B108630830}" destId="{466A3D4F-A388-054A-954A-2A7A00D8A58A}" srcOrd="0" destOrd="0" presId="urn:microsoft.com/office/officeart/2005/8/layout/hierarchy2"/>
    <dgm:cxn modelId="{4D7DFF2F-98D6-6E4F-9FAB-C2A13DC53B8F}" srcId="{0272DA23-0764-9242-9628-14A2781D6832}" destId="{D4856503-B84C-1147-9EDD-722B5EFDFED8}" srcOrd="0" destOrd="0" parTransId="{B70C352A-42E2-AB4B-BA07-1D98D40FDA3C}" sibTransId="{3A44BD85-E7D2-314A-A893-AE816A217FE6}"/>
    <dgm:cxn modelId="{DDAF39B5-1A49-9546-9BEF-8C3AAE629975}" type="presOf" srcId="{6850B825-F54E-5549-B7ED-DAB85BAF4CDD}" destId="{A993D542-9848-7349-8597-6717D91A2A13}" srcOrd="0" destOrd="0" presId="urn:microsoft.com/office/officeart/2005/8/layout/hierarchy2"/>
    <dgm:cxn modelId="{97BD2679-1E7B-AD46-8B50-402E7CC5B4F2}" type="presOf" srcId="{DC21702E-5C00-824F-9A30-3CB7DC972164}" destId="{F0CF0320-638F-984B-AAB8-52622A479259}" srcOrd="1" destOrd="0" presId="urn:microsoft.com/office/officeart/2005/8/layout/hierarchy2"/>
    <dgm:cxn modelId="{C1F11D3E-56B0-5B42-94CB-C5E2E629AEA5}" type="presParOf" srcId="{812B1519-C3D5-DE41-A95F-4A6E4E35E480}" destId="{4222C19C-9697-2D4F-91CC-F3AEA0921F00}" srcOrd="0" destOrd="0" presId="urn:microsoft.com/office/officeart/2005/8/layout/hierarchy2"/>
    <dgm:cxn modelId="{5B03F4C7-AB67-4646-8572-69014CF9F6D1}" type="presParOf" srcId="{4222C19C-9697-2D4F-91CC-F3AEA0921F00}" destId="{04F3FBF1-FCC8-7040-9711-95C1D6C2CA2E}" srcOrd="0" destOrd="0" presId="urn:microsoft.com/office/officeart/2005/8/layout/hierarchy2"/>
    <dgm:cxn modelId="{49416D1D-1213-E84E-9849-C9C2B127D0BD}" type="presParOf" srcId="{4222C19C-9697-2D4F-91CC-F3AEA0921F00}" destId="{76B07399-1CC2-9041-B4A3-8595ED6DA852}" srcOrd="1" destOrd="0" presId="urn:microsoft.com/office/officeart/2005/8/layout/hierarchy2"/>
    <dgm:cxn modelId="{7F846F38-6B54-B149-87FE-0D579907B039}" type="presParOf" srcId="{76B07399-1CC2-9041-B4A3-8595ED6DA852}" destId="{18EBDCDD-782B-7F4D-98E0-0203F84E7DF8}" srcOrd="0" destOrd="0" presId="urn:microsoft.com/office/officeart/2005/8/layout/hierarchy2"/>
    <dgm:cxn modelId="{DD919827-C4E9-5D4C-9382-3A0D057FE451}" type="presParOf" srcId="{18EBDCDD-782B-7F4D-98E0-0203F84E7DF8}" destId="{0F2E54DB-0745-C949-BEE4-69A215BF67DB}" srcOrd="0" destOrd="0" presId="urn:microsoft.com/office/officeart/2005/8/layout/hierarchy2"/>
    <dgm:cxn modelId="{6E5F0021-B51C-034A-B138-04E8833D8281}" type="presParOf" srcId="{76B07399-1CC2-9041-B4A3-8595ED6DA852}" destId="{0C3107A5-701B-7E4A-9C61-071D5B891265}" srcOrd="1" destOrd="0" presId="urn:microsoft.com/office/officeart/2005/8/layout/hierarchy2"/>
    <dgm:cxn modelId="{E54E3DED-E124-1E49-B438-E3DFFE8386C0}" type="presParOf" srcId="{0C3107A5-701B-7E4A-9C61-071D5B891265}" destId="{A39739F0-9BFA-874F-AD61-B93E36175467}" srcOrd="0" destOrd="0" presId="urn:microsoft.com/office/officeart/2005/8/layout/hierarchy2"/>
    <dgm:cxn modelId="{42CA128C-9A33-D449-8019-3441CC0DC2DC}" type="presParOf" srcId="{0C3107A5-701B-7E4A-9C61-071D5B891265}" destId="{662586BB-23F9-004A-938D-B736A42DAF83}" srcOrd="1" destOrd="0" presId="urn:microsoft.com/office/officeart/2005/8/layout/hierarchy2"/>
    <dgm:cxn modelId="{1AD7B834-8C39-7C47-94F3-731C52156196}" type="presParOf" srcId="{662586BB-23F9-004A-938D-B736A42DAF83}" destId="{ECF6F4C5-9864-834F-85CB-B57F6433CFFE}" srcOrd="0" destOrd="0" presId="urn:microsoft.com/office/officeart/2005/8/layout/hierarchy2"/>
    <dgm:cxn modelId="{79C93E1D-DFC8-CA44-ADD5-DFD499BD1A88}" type="presParOf" srcId="{ECF6F4C5-9864-834F-85CB-B57F6433CFFE}" destId="{5DF5E0DE-A05D-0646-AB1A-2945331A7EDB}" srcOrd="0" destOrd="0" presId="urn:microsoft.com/office/officeart/2005/8/layout/hierarchy2"/>
    <dgm:cxn modelId="{24C428C8-C7D3-2542-9ADC-0971174627D9}" type="presParOf" srcId="{662586BB-23F9-004A-938D-B736A42DAF83}" destId="{4CF4210F-16AC-B842-B784-9BB8E239A0AE}" srcOrd="1" destOrd="0" presId="urn:microsoft.com/office/officeart/2005/8/layout/hierarchy2"/>
    <dgm:cxn modelId="{C414D2E9-38CD-6E40-B3DB-E76294875CE0}" type="presParOf" srcId="{4CF4210F-16AC-B842-B784-9BB8E239A0AE}" destId="{2E6B3814-CAE6-474E-BC11-B2BC4CB08687}" srcOrd="0" destOrd="0" presId="urn:microsoft.com/office/officeart/2005/8/layout/hierarchy2"/>
    <dgm:cxn modelId="{486573FC-8CA2-7648-BAD6-DB767DAECDA9}" type="presParOf" srcId="{4CF4210F-16AC-B842-B784-9BB8E239A0AE}" destId="{2019AFD9-89A4-084C-AD48-D86623214A21}" srcOrd="1" destOrd="0" presId="urn:microsoft.com/office/officeart/2005/8/layout/hierarchy2"/>
    <dgm:cxn modelId="{8D459493-451F-2544-AD44-0AF9FFAEA566}" type="presParOf" srcId="{2019AFD9-89A4-084C-AD48-D86623214A21}" destId="{7353B0E2-9BA4-6847-BD23-650C8A69FDCF}" srcOrd="0" destOrd="0" presId="urn:microsoft.com/office/officeart/2005/8/layout/hierarchy2"/>
    <dgm:cxn modelId="{831D1D2B-6E96-E241-BA48-D7401446DAA8}" type="presParOf" srcId="{7353B0E2-9BA4-6847-BD23-650C8A69FDCF}" destId="{242EF987-BAB9-464E-A848-BA546669B6B2}" srcOrd="0" destOrd="0" presId="urn:microsoft.com/office/officeart/2005/8/layout/hierarchy2"/>
    <dgm:cxn modelId="{FFFCA9A7-4B4F-114D-B860-ED8F99F58F46}" type="presParOf" srcId="{2019AFD9-89A4-084C-AD48-D86623214A21}" destId="{E3670DDA-2715-3445-ABF2-583C8B58FAFE}" srcOrd="1" destOrd="0" presId="urn:microsoft.com/office/officeart/2005/8/layout/hierarchy2"/>
    <dgm:cxn modelId="{EC5D1B00-B8B4-BD41-807B-BF2C76FBACBD}" type="presParOf" srcId="{E3670DDA-2715-3445-ABF2-583C8B58FAFE}" destId="{24A511C4-6729-3B45-9A6C-16485CF9CF56}" srcOrd="0" destOrd="0" presId="urn:microsoft.com/office/officeart/2005/8/layout/hierarchy2"/>
    <dgm:cxn modelId="{BE9B5795-D91B-4247-8D12-454257CDE684}" type="presParOf" srcId="{E3670DDA-2715-3445-ABF2-583C8B58FAFE}" destId="{9D3E7D3E-FD5D-0C48-85C4-CFE7E6DAF086}" srcOrd="1" destOrd="0" presId="urn:microsoft.com/office/officeart/2005/8/layout/hierarchy2"/>
    <dgm:cxn modelId="{D8854BED-13EC-8842-B1A8-50F29C4E32F8}" type="presParOf" srcId="{9D3E7D3E-FD5D-0C48-85C4-CFE7E6DAF086}" destId="{6F721594-27A5-7A4D-A0AE-6A7E9210C9C7}" srcOrd="0" destOrd="0" presId="urn:microsoft.com/office/officeart/2005/8/layout/hierarchy2"/>
    <dgm:cxn modelId="{960FC0E8-5B98-184A-B6CC-0F61D30627BD}" type="presParOf" srcId="{6F721594-27A5-7A4D-A0AE-6A7E9210C9C7}" destId="{B0483E1C-376D-9D43-A574-B9CD44AB9AE2}" srcOrd="0" destOrd="0" presId="urn:microsoft.com/office/officeart/2005/8/layout/hierarchy2"/>
    <dgm:cxn modelId="{4A80AAAD-7D73-FD41-8EC0-3F5004617453}" type="presParOf" srcId="{9D3E7D3E-FD5D-0C48-85C4-CFE7E6DAF086}" destId="{D78AA4D3-540B-EB49-BD9E-5AC3C1AC067F}" srcOrd="1" destOrd="0" presId="urn:microsoft.com/office/officeart/2005/8/layout/hierarchy2"/>
    <dgm:cxn modelId="{63D362D6-3C3A-E646-90FB-C8C6856913F5}" type="presParOf" srcId="{D78AA4D3-540B-EB49-BD9E-5AC3C1AC067F}" destId="{751CBD1F-576F-BC4D-B9D9-2CEED37968F3}" srcOrd="0" destOrd="0" presId="urn:microsoft.com/office/officeart/2005/8/layout/hierarchy2"/>
    <dgm:cxn modelId="{46B50D82-5EA5-A048-AD44-5DFFD8677ADF}" type="presParOf" srcId="{D78AA4D3-540B-EB49-BD9E-5AC3C1AC067F}" destId="{5FCC3CB4-B735-4340-9D9C-14B7BF801B72}" srcOrd="1" destOrd="0" presId="urn:microsoft.com/office/officeart/2005/8/layout/hierarchy2"/>
    <dgm:cxn modelId="{2D99D779-56AA-CF41-A46C-4759CADC526E}" type="presParOf" srcId="{812B1519-C3D5-DE41-A95F-4A6E4E35E480}" destId="{A68D9F7B-1328-F349-9874-EEA9FC8EBC14}" srcOrd="1" destOrd="0" presId="urn:microsoft.com/office/officeart/2005/8/layout/hierarchy2"/>
    <dgm:cxn modelId="{346ACEEB-AB09-CB4D-AEFA-C5EF8119AA36}" type="presParOf" srcId="{A68D9F7B-1328-F349-9874-EEA9FC8EBC14}" destId="{A993D542-9848-7349-8597-6717D91A2A13}" srcOrd="0" destOrd="0" presId="urn:microsoft.com/office/officeart/2005/8/layout/hierarchy2"/>
    <dgm:cxn modelId="{EF6DD208-D83D-CA4D-BB5A-3734D6115F8F}" type="presParOf" srcId="{A68D9F7B-1328-F349-9874-EEA9FC8EBC14}" destId="{F6D31F26-A222-5345-87FB-23958A1C532B}" srcOrd="1" destOrd="0" presId="urn:microsoft.com/office/officeart/2005/8/layout/hierarchy2"/>
    <dgm:cxn modelId="{AD694E93-137E-E24B-8D68-199CC573BF6C}" type="presParOf" srcId="{F6D31F26-A222-5345-87FB-23958A1C532B}" destId="{48F03C6E-2815-F746-8792-8FAC312FD711}" srcOrd="0" destOrd="0" presId="urn:microsoft.com/office/officeart/2005/8/layout/hierarchy2"/>
    <dgm:cxn modelId="{AAB909F3-165C-5D4B-A7E8-15512D546B73}" type="presParOf" srcId="{48F03C6E-2815-F746-8792-8FAC312FD711}" destId="{F0CF0320-638F-984B-AAB8-52622A479259}" srcOrd="0" destOrd="0" presId="urn:microsoft.com/office/officeart/2005/8/layout/hierarchy2"/>
    <dgm:cxn modelId="{B7B42559-B06E-E649-A640-BBCEE22871AD}" type="presParOf" srcId="{F6D31F26-A222-5345-87FB-23958A1C532B}" destId="{596DA2EE-8AEE-9243-9590-7DD6DA263A30}" srcOrd="1" destOrd="0" presId="urn:microsoft.com/office/officeart/2005/8/layout/hierarchy2"/>
    <dgm:cxn modelId="{ED7DB4E8-8564-AF40-BE3F-AF83A6D6CBBC}" type="presParOf" srcId="{596DA2EE-8AEE-9243-9590-7DD6DA263A30}" destId="{9DCF97FD-BF9A-174A-B450-DB88D36D7923}" srcOrd="0" destOrd="0" presId="urn:microsoft.com/office/officeart/2005/8/layout/hierarchy2"/>
    <dgm:cxn modelId="{DE6AB0D6-532A-4C4E-9E08-FF084768D79B}" type="presParOf" srcId="{596DA2EE-8AEE-9243-9590-7DD6DA263A30}" destId="{028C8D1A-9624-5F4A-A414-4BF980E4BCEE}" srcOrd="1" destOrd="0" presId="urn:microsoft.com/office/officeart/2005/8/layout/hierarchy2"/>
    <dgm:cxn modelId="{23784B53-C8AB-384B-86C6-328B67FEF510}" type="presParOf" srcId="{028C8D1A-9624-5F4A-A414-4BF980E4BCEE}" destId="{36C778AB-A496-5F45-80F3-5A55C0914882}" srcOrd="0" destOrd="0" presId="urn:microsoft.com/office/officeart/2005/8/layout/hierarchy2"/>
    <dgm:cxn modelId="{0191BA27-74C0-F64E-A629-B60F263CDE75}" type="presParOf" srcId="{36C778AB-A496-5F45-80F3-5A55C0914882}" destId="{AFCA1474-4215-3349-91A2-A39D6CF362D6}" srcOrd="0" destOrd="0" presId="urn:microsoft.com/office/officeart/2005/8/layout/hierarchy2"/>
    <dgm:cxn modelId="{CB3DC59A-1CB0-EA40-AC1F-52FEF4248EEF}" type="presParOf" srcId="{028C8D1A-9624-5F4A-A414-4BF980E4BCEE}" destId="{436CE530-6243-9C42-87A4-923FE690DBC4}" srcOrd="1" destOrd="0" presId="urn:microsoft.com/office/officeart/2005/8/layout/hierarchy2"/>
    <dgm:cxn modelId="{2E6316DA-E6DD-8846-912F-8B76FFDDA1F6}" type="presParOf" srcId="{436CE530-6243-9C42-87A4-923FE690DBC4}" destId="{E5A62FE0-6934-DD4E-BE85-6231498AD410}" srcOrd="0" destOrd="0" presId="urn:microsoft.com/office/officeart/2005/8/layout/hierarchy2"/>
    <dgm:cxn modelId="{9E0867C6-5706-F447-9321-7B7E6194C440}" type="presParOf" srcId="{436CE530-6243-9C42-87A4-923FE690DBC4}" destId="{8B432B0C-68BB-B442-A9CC-EFD4C1D9E0F5}" srcOrd="1" destOrd="0" presId="urn:microsoft.com/office/officeart/2005/8/layout/hierarchy2"/>
    <dgm:cxn modelId="{0557D5F6-524E-104F-9D3D-DCEAF6CE9F16}" type="presParOf" srcId="{8B432B0C-68BB-B442-A9CC-EFD4C1D9E0F5}" destId="{1CA4B8C6-502B-6D48-8DA1-0A4CB13D1CFE}" srcOrd="0" destOrd="0" presId="urn:microsoft.com/office/officeart/2005/8/layout/hierarchy2"/>
    <dgm:cxn modelId="{C7CDE924-6F65-4545-B48B-3819944E991B}" type="presParOf" srcId="{1CA4B8C6-502B-6D48-8DA1-0A4CB13D1CFE}" destId="{9D3DB345-6C11-6B47-A3F9-713C63521313}" srcOrd="0" destOrd="0" presId="urn:microsoft.com/office/officeart/2005/8/layout/hierarchy2"/>
    <dgm:cxn modelId="{8D857C3E-2BFB-724C-BB05-C011B6379473}" type="presParOf" srcId="{8B432B0C-68BB-B442-A9CC-EFD4C1D9E0F5}" destId="{F70E924F-0070-5944-81FA-658971E4A0CA}" srcOrd="1" destOrd="0" presId="urn:microsoft.com/office/officeart/2005/8/layout/hierarchy2"/>
    <dgm:cxn modelId="{6AC99CCF-00A3-C34C-A1A4-532716E8E6D2}" type="presParOf" srcId="{F70E924F-0070-5944-81FA-658971E4A0CA}" destId="{466A3D4F-A388-054A-954A-2A7A00D8A58A}" srcOrd="0" destOrd="0" presId="urn:microsoft.com/office/officeart/2005/8/layout/hierarchy2"/>
    <dgm:cxn modelId="{BDA480CE-B3C9-8249-8BCB-DD470A85C8C8}" type="presParOf" srcId="{F70E924F-0070-5944-81FA-658971E4A0CA}" destId="{F59E73F8-B980-AC4E-9AE3-35EA184F8636}" srcOrd="1" destOrd="0" presId="urn:microsoft.com/office/officeart/2005/8/layout/hierarchy2"/>
    <dgm:cxn modelId="{17206AD5-8CC8-9448-82FE-2D76166D353D}" type="presParOf" srcId="{F59E73F8-B980-AC4E-9AE3-35EA184F8636}" destId="{8A4F2F73-5CD3-FF43-B949-772E41797982}" srcOrd="0" destOrd="0" presId="urn:microsoft.com/office/officeart/2005/8/layout/hierarchy2"/>
    <dgm:cxn modelId="{EFBF6D1D-2D51-B145-A7C8-BC8814118F4A}" type="presParOf" srcId="{8A4F2F73-5CD3-FF43-B949-772E41797982}" destId="{F5D3CAFF-2BCB-9E41-B2E3-5E0C28BE7B6C}" srcOrd="0" destOrd="0" presId="urn:microsoft.com/office/officeart/2005/8/layout/hierarchy2"/>
    <dgm:cxn modelId="{08BD1423-E49C-0C48-82F6-466C961CC69A}" type="presParOf" srcId="{F59E73F8-B980-AC4E-9AE3-35EA184F8636}" destId="{F38EF4E9-0B66-3345-B3A8-DDA9F8CB728A}" srcOrd="1" destOrd="0" presId="urn:microsoft.com/office/officeart/2005/8/layout/hierarchy2"/>
    <dgm:cxn modelId="{FBE27E32-2FA8-7D42-AF18-A94884793572}" type="presParOf" srcId="{F38EF4E9-0B66-3345-B3A8-DDA9F8CB728A}" destId="{9A8C441E-981E-6148-9381-54B602CF160A}" srcOrd="0" destOrd="0" presId="urn:microsoft.com/office/officeart/2005/8/layout/hierarchy2"/>
    <dgm:cxn modelId="{31BA0C5B-B819-1247-8414-1830CFB137C5}" type="presParOf" srcId="{F38EF4E9-0B66-3345-B3A8-DDA9F8CB728A}" destId="{B5F3BFF8-AB00-0D44-9B3D-9892A7AE803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509C8-CD7E-074F-9F8C-BFB5030405CE}">
      <dsp:nvSpPr>
        <dsp:cNvPr id="0" name=""/>
        <dsp:cNvSpPr/>
      </dsp:nvSpPr>
      <dsp:spPr>
        <a:xfrm>
          <a:off x="6758215" y="4691346"/>
          <a:ext cx="91440" cy="259004"/>
        </a:xfrm>
        <a:custGeom>
          <a:avLst/>
          <a:gdLst/>
          <a:ahLst/>
          <a:cxnLst/>
          <a:rect l="0" t="0" r="0" b="0"/>
          <a:pathLst>
            <a:path>
              <a:moveTo>
                <a:pt x="51766" y="0"/>
              </a:moveTo>
              <a:lnTo>
                <a:pt x="51766" y="176503"/>
              </a:lnTo>
              <a:lnTo>
                <a:pt x="45720" y="176503"/>
              </a:lnTo>
              <a:lnTo>
                <a:pt x="45720" y="259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49569-B264-994A-AD4A-2662857285D8}">
      <dsp:nvSpPr>
        <dsp:cNvPr id="0" name=""/>
        <dsp:cNvSpPr/>
      </dsp:nvSpPr>
      <dsp:spPr>
        <a:xfrm>
          <a:off x="6764253" y="3865205"/>
          <a:ext cx="91440" cy="26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128"/>
              </a:lnTo>
              <a:lnTo>
                <a:pt x="45728" y="178128"/>
              </a:lnTo>
              <a:lnTo>
                <a:pt x="45728" y="26063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03667-456F-E44F-AA61-241DC7DC6ED6}">
      <dsp:nvSpPr>
        <dsp:cNvPr id="0" name=""/>
        <dsp:cNvSpPr/>
      </dsp:nvSpPr>
      <dsp:spPr>
        <a:xfrm>
          <a:off x="4065323" y="3040686"/>
          <a:ext cx="2744649" cy="259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05"/>
              </a:lnTo>
              <a:lnTo>
                <a:pt x="2744649" y="176505"/>
              </a:lnTo>
              <a:lnTo>
                <a:pt x="2744649" y="2590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C1CF8-9C9D-AF48-A287-AE47CF824A5B}">
      <dsp:nvSpPr>
        <dsp:cNvPr id="0" name=""/>
        <dsp:cNvSpPr/>
      </dsp:nvSpPr>
      <dsp:spPr>
        <a:xfrm>
          <a:off x="1458678" y="4691346"/>
          <a:ext cx="91440" cy="2590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503"/>
              </a:lnTo>
              <a:lnTo>
                <a:pt x="45728" y="176503"/>
              </a:lnTo>
              <a:lnTo>
                <a:pt x="45728" y="259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D536F-2959-514C-9BAC-1323492C6649}">
      <dsp:nvSpPr>
        <dsp:cNvPr id="0" name=""/>
        <dsp:cNvSpPr/>
      </dsp:nvSpPr>
      <dsp:spPr>
        <a:xfrm>
          <a:off x="1458678" y="3865205"/>
          <a:ext cx="91440" cy="26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63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51AEE-1482-D747-8EAA-16C18FB62FB6}">
      <dsp:nvSpPr>
        <dsp:cNvPr id="0" name=""/>
        <dsp:cNvSpPr/>
      </dsp:nvSpPr>
      <dsp:spPr>
        <a:xfrm>
          <a:off x="1504398" y="3040686"/>
          <a:ext cx="2560925" cy="259007"/>
        </a:xfrm>
        <a:custGeom>
          <a:avLst/>
          <a:gdLst/>
          <a:ahLst/>
          <a:cxnLst/>
          <a:rect l="0" t="0" r="0" b="0"/>
          <a:pathLst>
            <a:path>
              <a:moveTo>
                <a:pt x="2560925" y="0"/>
              </a:moveTo>
              <a:lnTo>
                <a:pt x="2560925" y="176505"/>
              </a:lnTo>
              <a:lnTo>
                <a:pt x="0" y="176505"/>
              </a:lnTo>
              <a:lnTo>
                <a:pt x="0" y="2590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9F43C-31FE-A142-B727-0BC9C00471C5}">
      <dsp:nvSpPr>
        <dsp:cNvPr id="0" name=""/>
        <dsp:cNvSpPr/>
      </dsp:nvSpPr>
      <dsp:spPr>
        <a:xfrm>
          <a:off x="4019603" y="2216168"/>
          <a:ext cx="91440" cy="2590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1964F-196E-5B4D-84EA-F0D664560624}">
      <dsp:nvSpPr>
        <dsp:cNvPr id="0" name=""/>
        <dsp:cNvSpPr/>
      </dsp:nvSpPr>
      <dsp:spPr>
        <a:xfrm>
          <a:off x="4019603" y="1391650"/>
          <a:ext cx="91440" cy="2590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23798-A0E0-CB45-AE5E-DEE0DAF49DDA}">
      <dsp:nvSpPr>
        <dsp:cNvPr id="0" name=""/>
        <dsp:cNvSpPr/>
      </dsp:nvSpPr>
      <dsp:spPr>
        <a:xfrm>
          <a:off x="4019603" y="567131"/>
          <a:ext cx="91440" cy="2590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0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BB095-4417-7C4D-B83D-E9E87D573535}">
      <dsp:nvSpPr>
        <dsp:cNvPr id="0" name=""/>
        <dsp:cNvSpPr/>
      </dsp:nvSpPr>
      <dsp:spPr>
        <a:xfrm>
          <a:off x="2229336" y="1620"/>
          <a:ext cx="3671975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D69CC7-E776-9F42-8ABD-EB23F0ACC96E}">
      <dsp:nvSpPr>
        <dsp:cNvPr id="0" name=""/>
        <dsp:cNvSpPr/>
      </dsp:nvSpPr>
      <dsp:spPr>
        <a:xfrm>
          <a:off x="2328288" y="95625"/>
          <a:ext cx="3671975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Phone Contact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=148)</a:t>
          </a:r>
          <a:endParaRPr lang="en-US" sz="1800" kern="1200" dirty="0"/>
        </a:p>
      </dsp:txBody>
      <dsp:txXfrm>
        <a:off x="2344851" y="112188"/>
        <a:ext cx="3638849" cy="532385"/>
      </dsp:txXfrm>
    </dsp:sp>
    <dsp:sp modelId="{C10716E8-9AE0-0648-A204-23F8F712122C}">
      <dsp:nvSpPr>
        <dsp:cNvPr id="0" name=""/>
        <dsp:cNvSpPr/>
      </dsp:nvSpPr>
      <dsp:spPr>
        <a:xfrm>
          <a:off x="2200031" y="826138"/>
          <a:ext cx="3730584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B8F3B9-BB8A-1E40-A18D-C0C1A61E8337}">
      <dsp:nvSpPr>
        <dsp:cNvPr id="0" name=""/>
        <dsp:cNvSpPr/>
      </dsp:nvSpPr>
      <dsp:spPr>
        <a:xfrm>
          <a:off x="2298983" y="920143"/>
          <a:ext cx="3730584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Informed Consent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=23)</a:t>
          </a:r>
          <a:endParaRPr lang="en-US" sz="1800" kern="1200" dirty="0"/>
        </a:p>
      </dsp:txBody>
      <dsp:txXfrm>
        <a:off x="2315546" y="936706"/>
        <a:ext cx="3697458" cy="532385"/>
      </dsp:txXfrm>
    </dsp:sp>
    <dsp:sp modelId="{7D4DCCEE-5750-2A42-8808-FA1A4EB08ED0}">
      <dsp:nvSpPr>
        <dsp:cNvPr id="0" name=""/>
        <dsp:cNvSpPr/>
      </dsp:nvSpPr>
      <dsp:spPr>
        <a:xfrm>
          <a:off x="2180492" y="1650657"/>
          <a:ext cx="3769662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C08DE3-E545-3D49-9247-3C6AD685B352}">
      <dsp:nvSpPr>
        <dsp:cNvPr id="0" name=""/>
        <dsp:cNvSpPr/>
      </dsp:nvSpPr>
      <dsp:spPr>
        <a:xfrm>
          <a:off x="2279444" y="1744661"/>
          <a:ext cx="3769662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Diagnostic Interview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=21)</a:t>
          </a:r>
          <a:endParaRPr lang="en-US" sz="1800" kern="1200" dirty="0"/>
        </a:p>
      </dsp:txBody>
      <dsp:txXfrm>
        <a:off x="2296007" y="1761224"/>
        <a:ext cx="3736536" cy="532385"/>
      </dsp:txXfrm>
    </dsp:sp>
    <dsp:sp modelId="{BF355FAE-C8AD-2940-B4D7-02092DEC94AC}">
      <dsp:nvSpPr>
        <dsp:cNvPr id="0" name=""/>
        <dsp:cNvSpPr/>
      </dsp:nvSpPr>
      <dsp:spPr>
        <a:xfrm>
          <a:off x="2805721" y="2475175"/>
          <a:ext cx="2519205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EF583-84B6-6A49-8E88-11131C06A6F6}">
      <dsp:nvSpPr>
        <dsp:cNvPr id="0" name=""/>
        <dsp:cNvSpPr/>
      </dsp:nvSpPr>
      <dsp:spPr>
        <a:xfrm>
          <a:off x="2904673" y="2569180"/>
          <a:ext cx="2519205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Skype Test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=15)</a:t>
          </a:r>
          <a:endParaRPr lang="en-US" sz="1800" kern="1200" dirty="0"/>
        </a:p>
      </dsp:txBody>
      <dsp:txXfrm>
        <a:off x="2921236" y="2585743"/>
        <a:ext cx="2486079" cy="532385"/>
      </dsp:txXfrm>
    </dsp:sp>
    <dsp:sp modelId="{DF9B9C44-19C2-4D47-975E-B2E827F91749}">
      <dsp:nvSpPr>
        <dsp:cNvPr id="0" name=""/>
        <dsp:cNvSpPr/>
      </dsp:nvSpPr>
      <dsp:spPr>
        <a:xfrm>
          <a:off x="89618" y="3299693"/>
          <a:ext cx="2829560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664102-324D-0344-9410-8A6345297069}">
      <dsp:nvSpPr>
        <dsp:cNvPr id="0" name=""/>
        <dsp:cNvSpPr/>
      </dsp:nvSpPr>
      <dsp:spPr>
        <a:xfrm>
          <a:off x="188570" y="3393698"/>
          <a:ext cx="2829560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Allocated to ERP+ACT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=8)</a:t>
          </a:r>
          <a:endParaRPr lang="en-US" sz="1800" kern="1200" dirty="0"/>
        </a:p>
      </dsp:txBody>
      <dsp:txXfrm>
        <a:off x="205133" y="3410261"/>
        <a:ext cx="2796434" cy="532385"/>
      </dsp:txXfrm>
    </dsp:sp>
    <dsp:sp modelId="{C303672A-750B-9347-AF5D-AE7BA96A1184}">
      <dsp:nvSpPr>
        <dsp:cNvPr id="0" name=""/>
        <dsp:cNvSpPr/>
      </dsp:nvSpPr>
      <dsp:spPr>
        <a:xfrm>
          <a:off x="460847" y="4125835"/>
          <a:ext cx="2087101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D2259A-DDEE-734C-A747-11B3A86AD31A}">
      <dsp:nvSpPr>
        <dsp:cNvPr id="0" name=""/>
        <dsp:cNvSpPr/>
      </dsp:nvSpPr>
      <dsp:spPr>
        <a:xfrm>
          <a:off x="559799" y="4219839"/>
          <a:ext cx="2087101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Completed </a:t>
          </a:r>
          <a:r>
            <a:rPr lang="en-US" sz="1800" kern="1200" dirty="0" err="1" smtClean="0"/>
            <a:t>Tx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=5)</a:t>
          </a:r>
          <a:endParaRPr lang="en-US" sz="1800" kern="1200" dirty="0"/>
        </a:p>
      </dsp:txBody>
      <dsp:txXfrm>
        <a:off x="576362" y="4236402"/>
        <a:ext cx="2053975" cy="532385"/>
      </dsp:txXfrm>
    </dsp:sp>
    <dsp:sp modelId="{A758FD56-F779-9242-88DE-FA38462C1A21}">
      <dsp:nvSpPr>
        <dsp:cNvPr id="0" name=""/>
        <dsp:cNvSpPr/>
      </dsp:nvSpPr>
      <dsp:spPr>
        <a:xfrm>
          <a:off x="438806" y="4950351"/>
          <a:ext cx="2131202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ED738C-FDCA-F14A-AA94-D4BB078CEDF2}">
      <dsp:nvSpPr>
        <dsp:cNvPr id="0" name=""/>
        <dsp:cNvSpPr/>
      </dsp:nvSpPr>
      <dsp:spPr>
        <a:xfrm>
          <a:off x="537758" y="5044355"/>
          <a:ext cx="2131202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Completed F/U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=4)</a:t>
          </a:r>
          <a:endParaRPr lang="en-US" sz="1800" kern="1200" dirty="0"/>
        </a:p>
      </dsp:txBody>
      <dsp:txXfrm>
        <a:off x="554321" y="5060918"/>
        <a:ext cx="2098076" cy="532385"/>
      </dsp:txXfrm>
    </dsp:sp>
    <dsp:sp modelId="{308274BD-00D8-E54C-92FA-6716CF11D674}">
      <dsp:nvSpPr>
        <dsp:cNvPr id="0" name=""/>
        <dsp:cNvSpPr/>
      </dsp:nvSpPr>
      <dsp:spPr>
        <a:xfrm>
          <a:off x="5559387" y="3299693"/>
          <a:ext cx="2501171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0C9888-FDD7-594E-974B-80F7C648357C}">
      <dsp:nvSpPr>
        <dsp:cNvPr id="0" name=""/>
        <dsp:cNvSpPr/>
      </dsp:nvSpPr>
      <dsp:spPr>
        <a:xfrm>
          <a:off x="5658339" y="3393698"/>
          <a:ext cx="2501171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Allocated to ERP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=7)</a:t>
          </a:r>
          <a:endParaRPr lang="en-US" sz="1800" kern="1200" dirty="0"/>
        </a:p>
      </dsp:txBody>
      <dsp:txXfrm>
        <a:off x="5674902" y="3410261"/>
        <a:ext cx="2468045" cy="532385"/>
      </dsp:txXfrm>
    </dsp:sp>
    <dsp:sp modelId="{F34C8B71-0A12-B341-AAE4-3AD162AE74E5}">
      <dsp:nvSpPr>
        <dsp:cNvPr id="0" name=""/>
        <dsp:cNvSpPr/>
      </dsp:nvSpPr>
      <dsp:spPr>
        <a:xfrm>
          <a:off x="5806899" y="4125835"/>
          <a:ext cx="2006166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D0A7F0-4A5D-8945-B408-DE33ACDFC3EA}">
      <dsp:nvSpPr>
        <dsp:cNvPr id="0" name=""/>
        <dsp:cNvSpPr/>
      </dsp:nvSpPr>
      <dsp:spPr>
        <a:xfrm>
          <a:off x="5905851" y="4219839"/>
          <a:ext cx="2006166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Completed </a:t>
          </a:r>
          <a:r>
            <a:rPr lang="en-US" sz="1800" kern="1200" dirty="0" err="1" smtClean="0"/>
            <a:t>Tx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=5)</a:t>
          </a:r>
          <a:endParaRPr lang="en-US" sz="1800" kern="1200" dirty="0"/>
        </a:p>
      </dsp:txBody>
      <dsp:txXfrm>
        <a:off x="5922414" y="4236402"/>
        <a:ext cx="1973040" cy="532385"/>
      </dsp:txXfrm>
    </dsp:sp>
    <dsp:sp modelId="{71E4C267-1B31-DB4F-B3A7-0441BC81FBC2}">
      <dsp:nvSpPr>
        <dsp:cNvPr id="0" name=""/>
        <dsp:cNvSpPr/>
      </dsp:nvSpPr>
      <dsp:spPr>
        <a:xfrm>
          <a:off x="5729192" y="4950351"/>
          <a:ext cx="2149485" cy="565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29908C-46D7-FA48-9ECD-9FFE717B4E79}">
      <dsp:nvSpPr>
        <dsp:cNvPr id="0" name=""/>
        <dsp:cNvSpPr/>
      </dsp:nvSpPr>
      <dsp:spPr>
        <a:xfrm>
          <a:off x="5828144" y="5044355"/>
          <a:ext cx="2149485" cy="565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Completed F/U (</a:t>
          </a:r>
          <a:r>
            <a:rPr lang="en-US" sz="1800" kern="1200" dirty="0" err="1" smtClean="0"/>
            <a:t>n</a:t>
          </a:r>
          <a:r>
            <a:rPr lang="en-US" sz="1800" kern="1200" dirty="0" smtClean="0"/>
            <a:t>=5)</a:t>
          </a:r>
          <a:endParaRPr lang="en-US" sz="1800" kern="1200" dirty="0"/>
        </a:p>
      </dsp:txBody>
      <dsp:txXfrm>
        <a:off x="5844707" y="5060918"/>
        <a:ext cx="2116359" cy="532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510064-D546-42F8-93CF-650EE18E04D1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86FCBD-628A-40C9-9140-BE4060A37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1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BDA389-FA18-4915-AD03-89C5EA00B5CF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0B4055-ACA0-469F-82C1-DBEB314956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34FFF0-2BCA-4CF0-8DA6-C6DC74B4A0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F8D837-46E6-4993-9FC4-BCF571EFF7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B19B2F-EE1D-4D5B-9A5E-809C0D8D60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711F7D5-4158-473E-85AB-EFEE368B93A4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F0EC6D-6785-458C-9432-0BBF64851B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E53EB-D257-4B9F-9559-6D713CA9B2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8F405D-44ED-4D5B-8195-4947E51CF8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F80AB1-B7D4-4592-9371-8AEE829FC8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22B14A-376C-457D-A7DF-16D797FFBA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ABF5FC-6601-499A-B43E-1D774686B6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01B3B-2E06-4D00-B838-AA415175F5FF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F74F-A3B9-4B1D-B615-E6D5F9A59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B0023-EBE1-4084-ACEB-150DF6953571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3ED0-B591-4BC9-B1B4-1640FE3AAF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6741A-7C86-4E92-A745-9F00EDE7ED93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CC6FE-90AB-4B0B-8C03-6F930305E6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33126-FE16-447E-9B07-3C933BAF2C3E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436FE-3AF3-443A-B34C-F1836DD14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264E-6A61-47FB-9989-409878408016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E4C51-3C86-424F-87F3-E454FF133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0F440-DE33-4891-BB13-3C1201B202F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D8EE6-9ED6-488A-A399-C731719C27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99155-049B-4793-A67A-0F8E1E652209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C4C2-4EC5-474E-A825-2A52299EA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8949D-281A-4296-9F1F-ACF32BC5A65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6CD3-4DC2-4777-8F2F-CB1567B96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3535-EE66-4692-9839-5364CDF08807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84434-D2CD-4995-9C1F-959938BEA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CDD3-7F2E-46B1-AE38-9494A7B80486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A28BF-2FE6-49E7-95A6-B4DF82AFAB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00D9-F01C-47D2-80D6-C46F5F3B7428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870B-C463-4CD3-AB8B-9729488D16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7028A7-A9B6-44BC-8A9B-F63F21A694F8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20BC47-5F7B-43E3-8BEB-0F7A5FD02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push dir="d"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gif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2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3.xls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4.xls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Excel_97-2003_Worksheet5.xls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Excel_97-2003_Worksheet6.xls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9081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Acceptance and Commitment Therapy </a:t>
            </a:r>
            <a:b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in combination with </a:t>
            </a:r>
            <a:b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Exposure and Ritual Prevention </a:t>
            </a:r>
            <a:b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for Obsessive Compulsive Disorder </a:t>
            </a:r>
            <a:b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via Videoconference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263" y="4222749"/>
            <a:ext cx="7212012" cy="210661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Elizabeth M. Goetter, Ph.D.</a:t>
            </a:r>
            <a:r>
              <a:rPr lang="en-US" sz="25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1,2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James D. Herbert</a:t>
            </a:r>
            <a:r>
              <a:rPr lang="en-US" sz="25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Ph.D., Evan M. Forman, Ph.D.</a:t>
            </a:r>
            <a:r>
              <a:rPr lang="en-US" sz="25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Erica K. Yuen, Ph.D.</a:t>
            </a:r>
            <a:r>
              <a:rPr lang="en-US" sz="25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3,4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Marina Gershkovich</a:t>
            </a:r>
            <a:r>
              <a:rPr lang="en-US" sz="25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Stephanie Goldstein</a:t>
            </a:r>
            <a:r>
              <a:rPr lang="en-US" sz="25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en-US" sz="2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Drexel University</a:t>
            </a:r>
          </a:p>
          <a:p>
            <a:pPr marL="342900" indent="-34290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Massachusetts General Hospital</a:t>
            </a:r>
          </a:p>
          <a:p>
            <a:pPr marL="342900" indent="-34290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Medical University of South Carolina</a:t>
            </a:r>
          </a:p>
          <a:p>
            <a:pPr marL="342900" indent="-34290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Ralph H. Johnson VAMC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2500" dirty="0"/>
          </a:p>
        </p:txBody>
      </p:sp>
      <p:pic>
        <p:nvPicPr>
          <p:cNvPr id="14341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Assessment Schedule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8675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605692" y="1035537"/>
          <a:ext cx="8081108" cy="4940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51050" y="5256213"/>
            <a:ext cx="6616700" cy="646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Clinical Evaluation + Self Report Questionnaires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administered at each Assessment Point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Data Analysis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699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z="2500" smtClean="0"/>
              <a:t>Multiple imputation used for missing values</a:t>
            </a:r>
          </a:p>
          <a:p>
            <a:pPr>
              <a:spcAft>
                <a:spcPts val="1800"/>
              </a:spcAft>
            </a:pPr>
            <a:r>
              <a:rPr lang="en-US" sz="2500" smtClean="0"/>
              <a:t>ITT and Completer Analyses were equivalent</a:t>
            </a:r>
          </a:p>
          <a:p>
            <a:pPr>
              <a:spcAft>
                <a:spcPts val="1800"/>
              </a:spcAft>
            </a:pPr>
            <a:r>
              <a:rPr lang="en-US" sz="2500" smtClean="0"/>
              <a:t>Effect sizes are emphasized given small sample size</a:t>
            </a:r>
          </a:p>
          <a:p>
            <a:pPr>
              <a:spcAft>
                <a:spcPts val="1800"/>
              </a:spcAft>
            </a:pPr>
            <a:r>
              <a:rPr lang="en-US" sz="2500" smtClean="0"/>
              <a:t>Formal between group analyses not conducted due to low power</a:t>
            </a:r>
          </a:p>
          <a:p>
            <a:pPr>
              <a:spcAft>
                <a:spcPts val="1800"/>
              </a:spcAft>
            </a:pPr>
            <a:endParaRPr lang="en-US" sz="2500" smtClean="0"/>
          </a:p>
        </p:txBody>
      </p:sp>
      <p:pic>
        <p:nvPicPr>
          <p:cNvPr id="29700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500" b="1" smtClean="0">
                <a:solidFill>
                  <a:srgbClr val="17375E"/>
                </a:solidFill>
              </a:rPr>
              <a:t>Feasibility and Acceptability (both groups) </a:t>
            </a:r>
            <a:br>
              <a:rPr lang="en-US" sz="3500" b="1" smtClean="0">
                <a:solidFill>
                  <a:srgbClr val="17375E"/>
                </a:solidFill>
              </a:rPr>
            </a:br>
            <a:endParaRPr lang="en-US" sz="2000" smtClean="0">
              <a:solidFill>
                <a:srgbClr val="558ED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5000"/>
              </a:spcAft>
            </a:pPr>
            <a:r>
              <a:rPr lang="en-US" sz="2500" smtClean="0"/>
              <a:t>Attrition rate = 23% </a:t>
            </a:r>
          </a:p>
          <a:p>
            <a:pPr>
              <a:spcBef>
                <a:spcPct val="0"/>
              </a:spcBef>
              <a:spcAft>
                <a:spcPct val="55000"/>
              </a:spcAft>
            </a:pPr>
            <a:r>
              <a:rPr lang="en-US" sz="2500" smtClean="0"/>
              <a:t>82% mostly or completely satisfied with tx/therapist</a:t>
            </a:r>
          </a:p>
          <a:p>
            <a:pPr>
              <a:spcBef>
                <a:spcPct val="0"/>
              </a:spcBef>
              <a:spcAft>
                <a:spcPct val="55000"/>
              </a:spcAft>
            </a:pPr>
            <a:r>
              <a:rPr lang="en-US" sz="2500" smtClean="0"/>
              <a:t>91% reported receiving tx was very or fairly easy</a:t>
            </a:r>
          </a:p>
          <a:p>
            <a:pPr>
              <a:spcBef>
                <a:spcPct val="0"/>
              </a:spcBef>
              <a:spcAft>
                <a:spcPct val="55000"/>
              </a:spcAft>
            </a:pPr>
            <a:r>
              <a:rPr lang="en-US" sz="2500" smtClean="0"/>
              <a:t>Therapists reported tx very or fairly easy in 73% of cases</a:t>
            </a:r>
          </a:p>
          <a:p>
            <a:pPr>
              <a:spcBef>
                <a:spcPct val="0"/>
              </a:spcBef>
              <a:spcAft>
                <a:spcPct val="55000"/>
              </a:spcAft>
            </a:pPr>
            <a:r>
              <a:rPr lang="en-US" sz="2500" smtClean="0"/>
              <a:t>Homework adherence (</a:t>
            </a:r>
            <a:r>
              <a:rPr lang="en-US" sz="2500" i="1" smtClean="0"/>
              <a:t>M </a:t>
            </a:r>
            <a:r>
              <a:rPr lang="en-US" sz="2500" smtClean="0"/>
              <a:t>= 4.43) was comparable to in-person study (</a:t>
            </a:r>
            <a:r>
              <a:rPr lang="en-US" sz="2500" i="1" smtClean="0"/>
              <a:t>M </a:t>
            </a:r>
            <a:r>
              <a:rPr lang="en-US" sz="2500" smtClean="0"/>
              <a:t>= 5.17)</a:t>
            </a:r>
          </a:p>
          <a:p>
            <a:pPr>
              <a:spcBef>
                <a:spcPct val="0"/>
              </a:spcBef>
              <a:spcAft>
                <a:spcPct val="55000"/>
              </a:spcAft>
            </a:pPr>
            <a:r>
              <a:rPr lang="en-US" sz="2500" smtClean="0"/>
              <a:t>Most agreed (95% indicated &gt; 70% agreement) that the videoconference environment was natural</a:t>
            </a:r>
          </a:p>
        </p:txBody>
      </p:sp>
      <p:pic>
        <p:nvPicPr>
          <p:cNvPr id="30724" name="Picture 3" descr="Drex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2770" name="Subtitle 2"/>
          <p:cNvSpPr>
            <a:spLocks noGrp="1"/>
          </p:cNvSpPr>
          <p:nvPr>
            <p:ph idx="1"/>
          </p:nvPr>
        </p:nvSpPr>
        <p:spPr>
          <a:xfrm>
            <a:off x="585788" y="1417638"/>
            <a:ext cx="8229600" cy="1760537"/>
          </a:xfrm>
        </p:spPr>
        <p:txBody>
          <a:bodyPr/>
          <a:lstStyle/>
          <a:p>
            <a:r>
              <a:rPr lang="en-US" sz="2000" smtClean="0"/>
              <a:t>No technical problems for over half (57%) of all sessions</a:t>
            </a:r>
          </a:p>
          <a:p>
            <a:r>
              <a:rPr lang="en-US" sz="2000" smtClean="0"/>
              <a:t>Severe or major technological problems were rare (3.5% of sessions)</a:t>
            </a:r>
          </a:p>
        </p:txBody>
      </p:sp>
      <p:pic>
        <p:nvPicPr>
          <p:cNvPr id="32771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877888" y="2511425"/>
          <a:ext cx="7418387" cy="381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09600" y="328613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r>
              <a:rPr lang="en-US" sz="3500" b="1">
                <a:solidFill>
                  <a:srgbClr val="17375E"/>
                </a:solidFill>
                <a:latin typeface="Calibri" pitchFamily="34" charset="0"/>
              </a:rPr>
              <a:t>Feasibility and Acceptability (both groups)</a:t>
            </a:r>
            <a:endParaRPr lang="en-US" sz="2000">
              <a:solidFill>
                <a:srgbClr val="558ED5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3794" name="Picture 3" descr="Drex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Treatment Outcome Trends by Group </a:t>
            </a:r>
            <a:b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(YBOCS)</a:t>
            </a:r>
            <a:endParaRPr lang="en-US" sz="2500" dirty="0">
              <a:solidFill>
                <a:srgbClr val="558ED5"/>
              </a:solidFill>
            </a:endParaRPr>
          </a:p>
        </p:txBody>
      </p:sp>
      <p:graphicFrame>
        <p:nvGraphicFramePr>
          <p:cNvPr id="33796" name="Chart 8"/>
          <p:cNvGraphicFramePr>
            <a:graphicFrameLocks/>
          </p:cNvGraphicFramePr>
          <p:nvPr/>
        </p:nvGraphicFramePr>
        <p:xfrm>
          <a:off x="1114425" y="1719263"/>
          <a:ext cx="6799263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r:id="rId5" imgW="6797629" imgH="3859102" progId="Excel.Sheet.8">
                  <p:embed/>
                </p:oleObj>
              </mc:Choice>
              <mc:Fallback>
                <p:oleObj r:id="rId5" imgW="6797629" imgH="3859102" progId="Excel.Sheet.8">
                  <p:embed/>
                  <p:pic>
                    <p:nvPicPr>
                      <p:cNvPr id="0" name="Chart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719263"/>
                        <a:ext cx="6799263" cy="386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6315075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300" b="1" dirty="0" smtClean="0">
                <a:solidFill>
                  <a:schemeClr val="tx2">
                    <a:lumMod val="75000"/>
                  </a:schemeClr>
                </a:solidFill>
              </a:rPr>
              <a:t>Treatment Outcome – Across All Participants</a:t>
            </a:r>
            <a:endParaRPr lang="en-US" sz="3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3238" y="1397000"/>
          <a:ext cx="8229600" cy="44500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71600"/>
                <a:gridCol w="1371600"/>
                <a:gridCol w="1371600"/>
                <a:gridCol w="1371600"/>
                <a:gridCol w="1495458"/>
                <a:gridCol w="1247742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 </a:t>
                      </a:r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 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Post </a:t>
                      </a:r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 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Effect Size (</a:t>
                      </a:r>
                      <a:r>
                        <a:rPr lang="en-US" sz="1400" dirty="0" err="1" smtClean="0"/>
                        <a:t>d</a:t>
                      </a:r>
                      <a:r>
                        <a:rPr lang="en-US" sz="1400" dirty="0" smtClean="0"/>
                        <a:t>)</a:t>
                      </a:r>
                      <a:endParaRPr lang="en-US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YBOCS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26.15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13.23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 .001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OCI-R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31.46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 </a:t>
                      </a:r>
                      <a:r>
                        <a:rPr lang="en-US" sz="1400" baseline="0" dirty="0" smtClean="0"/>
                        <a:t>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OBQ-44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180.54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106.31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&lt; </a:t>
                      </a:r>
                      <a:r>
                        <a:rPr lang="en-US" sz="1400" baseline="0" dirty="0" smtClean="0"/>
                        <a:t>.01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 .05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ROII-Emotions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24.23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= 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ROII-Intensity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1.43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CGI-Severity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 .001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= .264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&lt; 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QLESQ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66.23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-2.12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= .056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9.69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 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4895" name="Picture 3" descr="Drex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5175" y="6151563"/>
            <a:ext cx="6937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96" name="TextBox 13"/>
          <p:cNvSpPr txBox="1">
            <a:spLocks noChangeArrowheads="1"/>
          </p:cNvSpPr>
          <p:nvPr/>
        </p:nvSpPr>
        <p:spPr bwMode="auto">
          <a:xfrm>
            <a:off x="1150938" y="5919788"/>
            <a:ext cx="6011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-  33% no longer met criteria for OCD at post-treatment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 61% were rated “very much” or “much” improved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Effect Sizes 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3011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r:id="rId4" imgW="8230313" imgH="4523624" progId="Excel.Sheet.8">
                  <p:embed/>
                </p:oleObj>
              </mc:Choice>
              <mc:Fallback>
                <p:oleObj r:id="rId4" imgW="8230313" imgH="4523624" progId="Excel.Shee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2" name="Picture 3" descr="Drexel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Box 7"/>
          <p:cNvSpPr txBox="1">
            <a:spLocks noChangeArrowheads="1"/>
          </p:cNvSpPr>
          <p:nvPr/>
        </p:nvSpPr>
        <p:spPr bwMode="auto">
          <a:xfrm>
            <a:off x="1250950" y="6399213"/>
            <a:ext cx="2058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*Videoconference study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13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Change in ACT Process Variables – Across All Participants</a:t>
            </a:r>
            <a:r>
              <a:rPr lang="en-US" sz="2000" i="1" dirty="0" smtClean="0">
                <a:solidFill>
                  <a:srgbClr val="558ED5"/>
                </a:solidFill>
              </a:rPr>
              <a:t> </a:t>
            </a:r>
            <a:r>
              <a:rPr lang="en-US" sz="2000" dirty="0" smtClean="0">
                <a:solidFill>
                  <a:srgbClr val="558ED5"/>
                </a:solidFill>
              </a:rPr>
              <a:t/>
            </a:r>
            <a:br>
              <a:rPr lang="en-US" sz="2000" dirty="0" smtClean="0">
                <a:solidFill>
                  <a:srgbClr val="558ED5"/>
                </a:solidFill>
              </a:rPr>
            </a:br>
            <a:endParaRPr lang="en-US" sz="2000" dirty="0">
              <a:solidFill>
                <a:srgbClr val="558ED5"/>
              </a:solidFill>
            </a:endParaRPr>
          </a:p>
        </p:txBody>
      </p:sp>
      <p:pic>
        <p:nvPicPr>
          <p:cNvPr id="52227" name="Picture 3" descr="Drex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95300" y="1797050"/>
          <a:ext cx="8229600" cy="4114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63749"/>
                <a:gridCol w="1279451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 </a:t>
                      </a:r>
                      <a:r>
                        <a:rPr lang="en-US" sz="2000" dirty="0" err="1" smtClean="0"/>
                        <a:t>Tx</a:t>
                      </a:r>
                      <a:r>
                        <a:rPr lang="en-US" sz="2000" dirty="0" smtClean="0"/>
                        <a:t> Mean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Post </a:t>
                      </a:r>
                      <a:r>
                        <a:rPr lang="en-US" sz="2000" dirty="0" err="1" smtClean="0"/>
                        <a:t>Tx</a:t>
                      </a:r>
                      <a:r>
                        <a:rPr lang="en-US" sz="2000" dirty="0" smtClean="0"/>
                        <a:t> Mean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Effect Size (</a:t>
                      </a:r>
                      <a:r>
                        <a:rPr lang="en-US" sz="2000" dirty="0" err="1" smtClean="0"/>
                        <a:t>d</a:t>
                      </a:r>
                      <a:r>
                        <a:rPr lang="en-US" sz="2000" dirty="0" smtClean="0"/>
                        <a:t>)</a:t>
                      </a:r>
                      <a:endParaRPr lang="en-US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AAQ-II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46.60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33.31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2.94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&lt; .05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DDS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24.92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29.00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-2.16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= </a:t>
                      </a:r>
                      <a:r>
                        <a:rPr lang="en-US" sz="2000" baseline="0" dirty="0" smtClean="0"/>
                        <a:t>.05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PHLMS-Acceptance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24.16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-2.55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 </a:t>
                      </a:r>
                      <a:r>
                        <a:rPr lang="en-US" sz="2000" baseline="0" dirty="0" smtClean="0"/>
                        <a:t>.05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PHLMS-Awareness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38.69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33.85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2.76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&lt; .05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0.73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Defusion (DDS)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4035" name="Picture 3" descr="Drexel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4036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r:id="rId6" imgW="8230313" imgH="4523624" progId="Excel.Sheet.8">
                  <p:embed/>
                </p:oleObj>
              </mc:Choice>
              <mc:Fallback>
                <p:oleObj r:id="rId6" imgW="8230313" imgH="4523624" progId="Excel.Sheet.8">
                  <p:embed/>
                  <p:pic>
                    <p:nvPicPr>
                      <p:cNvPr id="0" name="Content Placeholder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Psychological Inflexibility/Exp Avoidance (AAQ)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6083" name="Picture 3" descr="Drexel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084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r:id="rId6" imgW="8230313" imgH="4523624" progId="Excel.Sheet.8">
                  <p:embed/>
                </p:oleObj>
              </mc:Choice>
              <mc:Fallback>
                <p:oleObj r:id="rId6" imgW="8230313" imgH="4523624" progId="Excel.Sheet.8">
                  <p:embed/>
                  <p:pic>
                    <p:nvPicPr>
                      <p:cNvPr id="0" name="Content Placeholder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7" name="AutoShape 29"/>
          <p:cNvSpPr>
            <a:spLocks noChangeArrowheads="1"/>
          </p:cNvSpPr>
          <p:nvPr/>
        </p:nvSpPr>
        <p:spPr bwMode="auto">
          <a:xfrm>
            <a:off x="3048000" y="4591050"/>
            <a:ext cx="749300" cy="609600"/>
          </a:xfrm>
          <a:prstGeom prst="irregularSeal2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362" name="AutoShape 28"/>
          <p:cNvSpPr>
            <a:spLocks noChangeArrowheads="1"/>
          </p:cNvSpPr>
          <p:nvPr/>
        </p:nvSpPr>
        <p:spPr bwMode="auto">
          <a:xfrm rot="2338412">
            <a:off x="5226050" y="1704975"/>
            <a:ext cx="1257300" cy="1287463"/>
          </a:xfrm>
          <a:prstGeom prst="irregularSeal2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36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500" b="1" smtClean="0">
                <a:solidFill>
                  <a:srgbClr val="17375E"/>
                </a:solidFill>
              </a:rPr>
              <a:t>Obsessive Compulsive Disorder</a:t>
            </a:r>
            <a:endParaRPr lang="en-US" sz="3500" smtClean="0">
              <a:solidFill>
                <a:srgbClr val="17375E"/>
              </a:solidFill>
            </a:endParaRPr>
          </a:p>
        </p:txBody>
      </p:sp>
      <p:pic>
        <p:nvPicPr>
          <p:cNvPr id="15365" name="Picture 3" descr="Drex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6" name="Group 2"/>
          <p:cNvGrpSpPr>
            <a:grpSpLocks/>
          </p:cNvGrpSpPr>
          <p:nvPr/>
        </p:nvGrpSpPr>
        <p:grpSpPr bwMode="auto">
          <a:xfrm>
            <a:off x="2316163" y="1217613"/>
            <a:ext cx="4572000" cy="4757737"/>
            <a:chOff x="1440" y="1000"/>
            <a:chExt cx="2880" cy="2880"/>
          </a:xfrm>
        </p:grpSpPr>
        <p:sp>
          <p:nvSpPr>
            <p:cNvPr id="1536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0" y="1000"/>
              <a:ext cx="2880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_s89104"/>
            <p:cNvSpPr>
              <a:spLocks noChangeArrowheads="1" noTextEdit="1"/>
            </p:cNvSpPr>
            <p:nvPr/>
          </p:nvSpPr>
          <p:spPr bwMode="auto">
            <a:xfrm>
              <a:off x="2048" y="1216"/>
              <a:ext cx="1665" cy="1665"/>
            </a:xfrm>
            <a:custGeom>
              <a:avLst/>
              <a:gdLst>
                <a:gd name="T0" fmla="*/ 674 w 21600"/>
                <a:gd name="T1" fmla="*/ 15 h 21600"/>
                <a:gd name="T2" fmla="*/ 486 w 21600"/>
                <a:gd name="T3" fmla="*/ 232 h 21600"/>
                <a:gd name="T4" fmla="*/ 727 w 21600"/>
                <a:gd name="T5" fmla="*/ 288 h 21600"/>
                <a:gd name="T6" fmla="*/ 977 w 21600"/>
                <a:gd name="T7" fmla="*/ -198 h 21600"/>
                <a:gd name="T8" fmla="*/ 1272 w 21600"/>
                <a:gd name="T9" fmla="*/ 194 h 21600"/>
                <a:gd name="T10" fmla="*/ 881 w 21600"/>
                <a:gd name="T11" fmla="*/ 48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5 w 21600"/>
                <a:gd name="T19" fmla="*/ 3165 h 21600"/>
                <a:gd name="T20" fmla="*/ 18435 w 21600"/>
                <a:gd name="T21" fmla="*/ 18435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599"/>
                    <a:pt x="10800" y="3599"/>
                  </a:cubicBezTo>
                  <a:cubicBezTo>
                    <a:pt x="9536" y="3599"/>
                    <a:pt x="8294" y="3932"/>
                    <a:pt x="7200" y="4564"/>
                  </a:cubicBezTo>
                  <a:lnTo>
                    <a:pt x="5400" y="1446"/>
                  </a:lnTo>
                  <a:cubicBezTo>
                    <a:pt x="7041" y="499"/>
                    <a:pt x="8904" y="-1"/>
                    <a:pt x="10800" y="-1"/>
                  </a:cubicBezTo>
                  <a:cubicBezTo>
                    <a:pt x="11302" y="-1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gradFill rotWithShape="1">
              <a:gsLst>
                <a:gs pos="0">
                  <a:srgbClr val="D6E2F0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69" name="_s89105"/>
            <p:cNvSpPr>
              <a:spLocks noChangeArrowheads="1" noTextEdit="1"/>
            </p:cNvSpPr>
            <p:nvPr/>
          </p:nvSpPr>
          <p:spPr bwMode="auto">
            <a:xfrm rot="5400000">
              <a:off x="2440" y="1608"/>
              <a:ext cx="1665" cy="1665"/>
            </a:xfrm>
            <a:custGeom>
              <a:avLst/>
              <a:gdLst>
                <a:gd name="T0" fmla="*/ 674 w 21600"/>
                <a:gd name="T1" fmla="*/ 15 h 21600"/>
                <a:gd name="T2" fmla="*/ 486 w 21600"/>
                <a:gd name="T3" fmla="*/ 232 h 21600"/>
                <a:gd name="T4" fmla="*/ 727 w 21600"/>
                <a:gd name="T5" fmla="*/ 288 h 21600"/>
                <a:gd name="T6" fmla="*/ 977 w 21600"/>
                <a:gd name="T7" fmla="*/ -198 h 21600"/>
                <a:gd name="T8" fmla="*/ 1272 w 21600"/>
                <a:gd name="T9" fmla="*/ 194 h 21600"/>
                <a:gd name="T10" fmla="*/ 881 w 21600"/>
                <a:gd name="T11" fmla="*/ 48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5 w 21600"/>
                <a:gd name="T19" fmla="*/ 3165 h 21600"/>
                <a:gd name="T20" fmla="*/ 18435 w 21600"/>
                <a:gd name="T21" fmla="*/ 18435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599"/>
                    <a:pt x="10800" y="3599"/>
                  </a:cubicBezTo>
                  <a:cubicBezTo>
                    <a:pt x="9536" y="3599"/>
                    <a:pt x="8294" y="3932"/>
                    <a:pt x="7200" y="4564"/>
                  </a:cubicBezTo>
                  <a:lnTo>
                    <a:pt x="5400" y="1446"/>
                  </a:lnTo>
                  <a:cubicBezTo>
                    <a:pt x="7041" y="499"/>
                    <a:pt x="8904" y="-1"/>
                    <a:pt x="10800" y="-1"/>
                  </a:cubicBezTo>
                  <a:cubicBezTo>
                    <a:pt x="11302" y="-1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gradFill rotWithShape="1">
              <a:gsLst>
                <a:gs pos="0">
                  <a:srgbClr val="D6E2F0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70" name="_s89113"/>
            <p:cNvSpPr>
              <a:spLocks noChangeArrowheads="1" noTextEdit="1"/>
            </p:cNvSpPr>
            <p:nvPr/>
          </p:nvSpPr>
          <p:spPr bwMode="auto">
            <a:xfrm rot="10800000">
              <a:off x="2048" y="2000"/>
              <a:ext cx="1665" cy="1665"/>
            </a:xfrm>
            <a:custGeom>
              <a:avLst/>
              <a:gdLst>
                <a:gd name="T0" fmla="*/ 674 w 21600"/>
                <a:gd name="T1" fmla="*/ 15 h 21600"/>
                <a:gd name="T2" fmla="*/ 486 w 21600"/>
                <a:gd name="T3" fmla="*/ 232 h 21600"/>
                <a:gd name="T4" fmla="*/ 727 w 21600"/>
                <a:gd name="T5" fmla="*/ 288 h 21600"/>
                <a:gd name="T6" fmla="*/ 977 w 21600"/>
                <a:gd name="T7" fmla="*/ -198 h 21600"/>
                <a:gd name="T8" fmla="*/ 1272 w 21600"/>
                <a:gd name="T9" fmla="*/ 194 h 21600"/>
                <a:gd name="T10" fmla="*/ 881 w 21600"/>
                <a:gd name="T11" fmla="*/ 48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5 w 21600"/>
                <a:gd name="T19" fmla="*/ 3165 h 21600"/>
                <a:gd name="T20" fmla="*/ 18435 w 21600"/>
                <a:gd name="T21" fmla="*/ 18435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599"/>
                    <a:pt x="10800" y="3599"/>
                  </a:cubicBezTo>
                  <a:cubicBezTo>
                    <a:pt x="9536" y="3599"/>
                    <a:pt x="8294" y="3932"/>
                    <a:pt x="7200" y="4564"/>
                  </a:cubicBezTo>
                  <a:lnTo>
                    <a:pt x="5400" y="1446"/>
                  </a:lnTo>
                  <a:cubicBezTo>
                    <a:pt x="7041" y="499"/>
                    <a:pt x="8904" y="-1"/>
                    <a:pt x="10800" y="-1"/>
                  </a:cubicBezTo>
                  <a:cubicBezTo>
                    <a:pt x="11302" y="-1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gradFill rotWithShape="1">
              <a:gsLst>
                <a:gs pos="0">
                  <a:srgbClr val="D6E2F0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71" name="_s89111"/>
            <p:cNvSpPr>
              <a:spLocks noChangeArrowheads="1" noTextEdit="1"/>
            </p:cNvSpPr>
            <p:nvPr/>
          </p:nvSpPr>
          <p:spPr bwMode="auto">
            <a:xfrm rot="-5400000">
              <a:off x="1656" y="1608"/>
              <a:ext cx="1665" cy="1665"/>
            </a:xfrm>
            <a:custGeom>
              <a:avLst/>
              <a:gdLst>
                <a:gd name="T0" fmla="*/ 674 w 21600"/>
                <a:gd name="T1" fmla="*/ 15 h 21600"/>
                <a:gd name="T2" fmla="*/ 486 w 21600"/>
                <a:gd name="T3" fmla="*/ 232 h 21600"/>
                <a:gd name="T4" fmla="*/ 727 w 21600"/>
                <a:gd name="T5" fmla="*/ 288 h 21600"/>
                <a:gd name="T6" fmla="*/ 977 w 21600"/>
                <a:gd name="T7" fmla="*/ -198 h 21600"/>
                <a:gd name="T8" fmla="*/ 1272 w 21600"/>
                <a:gd name="T9" fmla="*/ 194 h 21600"/>
                <a:gd name="T10" fmla="*/ 881 w 21600"/>
                <a:gd name="T11" fmla="*/ 48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5 w 21600"/>
                <a:gd name="T19" fmla="*/ 3165 h 21600"/>
                <a:gd name="T20" fmla="*/ 18435 w 21600"/>
                <a:gd name="T21" fmla="*/ 18435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599"/>
                    <a:pt x="10800" y="3599"/>
                  </a:cubicBezTo>
                  <a:cubicBezTo>
                    <a:pt x="9536" y="3599"/>
                    <a:pt x="8294" y="3932"/>
                    <a:pt x="7200" y="4564"/>
                  </a:cubicBezTo>
                  <a:lnTo>
                    <a:pt x="5400" y="1446"/>
                  </a:lnTo>
                  <a:cubicBezTo>
                    <a:pt x="7041" y="499"/>
                    <a:pt x="8904" y="-1"/>
                    <a:pt x="10800" y="-1"/>
                  </a:cubicBezTo>
                  <a:cubicBezTo>
                    <a:pt x="11302" y="-1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gradFill rotWithShape="1">
              <a:gsLst>
                <a:gs pos="0">
                  <a:srgbClr val="D6E2F0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72" name="_s89102"/>
            <p:cNvSpPr>
              <a:spLocks noChangeArrowheads="1"/>
            </p:cNvSpPr>
            <p:nvPr/>
          </p:nvSpPr>
          <p:spPr bwMode="auto">
            <a:xfrm>
              <a:off x="3324" y="1369"/>
              <a:ext cx="627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/>
              <a:r>
                <a:rPr lang="en-US" sz="1600">
                  <a:ea typeface="ＭＳ Ｐゴシック"/>
                  <a:cs typeface="ＭＳ Ｐゴシック"/>
                </a:rPr>
                <a:t>Increased</a:t>
              </a:r>
              <a:r>
                <a:rPr lang="en-US" sz="1600">
                  <a:solidFill>
                    <a:schemeClr val="bg1"/>
                  </a:solidFill>
                  <a:ea typeface="ＭＳ Ｐゴシック"/>
                  <a:cs typeface="ＭＳ Ｐゴシック"/>
                </a:rPr>
                <a:t> </a:t>
              </a:r>
            </a:p>
            <a:p>
              <a:pPr algn="ctr" defTabSz="914400"/>
              <a:r>
                <a:rPr lang="en-US" sz="1600">
                  <a:ea typeface="ＭＳ Ｐゴシック"/>
                  <a:cs typeface="ＭＳ Ｐゴシック"/>
                </a:rPr>
                <a:t>Anxiety</a:t>
              </a:r>
            </a:p>
          </p:txBody>
        </p:sp>
        <p:sp>
          <p:nvSpPr>
            <p:cNvPr id="15373" name="_s89103"/>
            <p:cNvSpPr>
              <a:spLocks noChangeArrowheads="1"/>
            </p:cNvSpPr>
            <p:nvPr/>
          </p:nvSpPr>
          <p:spPr bwMode="auto">
            <a:xfrm>
              <a:off x="3325" y="2884"/>
              <a:ext cx="627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/>
              <a:r>
                <a:rPr lang="en-US" sz="1600" b="1">
                  <a:solidFill>
                    <a:schemeClr val="tx2"/>
                  </a:solidFill>
                  <a:ea typeface="ＭＳ Ｐゴシック"/>
                  <a:cs typeface="ＭＳ Ｐゴシック"/>
                </a:rPr>
                <a:t>COMPULSION</a:t>
              </a:r>
            </a:p>
          </p:txBody>
        </p:sp>
        <p:sp>
          <p:nvSpPr>
            <p:cNvPr id="15374" name="_s89110"/>
            <p:cNvSpPr>
              <a:spLocks noChangeArrowheads="1"/>
            </p:cNvSpPr>
            <p:nvPr/>
          </p:nvSpPr>
          <p:spPr bwMode="auto">
            <a:xfrm>
              <a:off x="1809" y="1370"/>
              <a:ext cx="627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/>
              <a:r>
                <a:rPr lang="en-US" sz="1600" b="1">
                  <a:solidFill>
                    <a:schemeClr val="tx2"/>
                  </a:solidFill>
                  <a:ea typeface="ＭＳ Ｐゴシック"/>
                  <a:cs typeface="ＭＳ Ｐゴシック"/>
                </a:rPr>
                <a:t>OBSESSION</a:t>
              </a:r>
            </a:p>
          </p:txBody>
        </p:sp>
        <p:sp>
          <p:nvSpPr>
            <p:cNvPr id="15375" name="_s89112"/>
            <p:cNvSpPr>
              <a:spLocks noChangeArrowheads="1"/>
            </p:cNvSpPr>
            <p:nvPr/>
          </p:nvSpPr>
          <p:spPr bwMode="auto">
            <a:xfrm>
              <a:off x="1810" y="2885"/>
              <a:ext cx="627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/>
              <a:r>
                <a:rPr lang="en-US" sz="1200">
                  <a:ea typeface="ＭＳ Ｐゴシック"/>
                  <a:cs typeface="ＭＳ Ｐゴシック"/>
                </a:rPr>
                <a:t>Reduced </a:t>
              </a:r>
            </a:p>
            <a:p>
              <a:pPr algn="ctr" defTabSz="914400"/>
              <a:r>
                <a:rPr lang="en-US" sz="1200">
                  <a:ea typeface="ＭＳ Ｐゴシック"/>
                  <a:cs typeface="ＭＳ Ｐゴシック"/>
                </a:rPr>
                <a:t>Anxiety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Mindful Acceptance (PHLMS)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8131" name="Picture 3" descr="Drexel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2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r:id="rId6" imgW="8230313" imgH="4523624" progId="Excel.Sheet.8">
                  <p:embed/>
                </p:oleObj>
              </mc:Choice>
              <mc:Fallback>
                <p:oleObj r:id="rId6" imgW="8230313" imgH="4523624" progId="Excel.Sheet.8">
                  <p:embed/>
                  <p:pic>
                    <p:nvPicPr>
                      <p:cNvPr id="0" name="Content Placeholder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Mindful Awareness (PHLMS)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0179" name="Picture 3" descr="Drexel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0180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r:id="rId6" imgW="8230313" imgH="4523624" progId="Excel.Sheet.8">
                  <p:embed/>
                </p:oleObj>
              </mc:Choice>
              <mc:Fallback>
                <p:oleObj r:id="rId6" imgW="8230313" imgH="4523624" progId="Excel.Sheet.8">
                  <p:embed/>
                  <p:pic>
                    <p:nvPicPr>
                      <p:cNvPr id="0" name="Content Placeholder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95300" y="1778000"/>
          <a:ext cx="8229600" cy="36880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35200"/>
                <a:gridCol w="18796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YBOCS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OCI-R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OBQ-44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AAQ-II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.20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dirty="0" smtClean="0"/>
                        <a:t> = .52)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.19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dirty="0" smtClean="0"/>
                        <a:t> = .53)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.44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0" dirty="0" smtClean="0"/>
                        <a:t> = .13)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DDS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-.35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dirty="0" smtClean="0"/>
                        <a:t> = .23)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-.08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0" dirty="0" smtClean="0"/>
                        <a:t> = .81)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-.30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dirty="0" smtClean="0"/>
                        <a:t> = .31)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PHLMS-Acceptance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-.12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dirty="0" smtClean="0"/>
                        <a:t> = .71)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-.44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dirty="0" smtClean="0"/>
                        <a:t> = .13)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.30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1400" baseline="0" dirty="0" smtClean="0"/>
                        <a:t>(</a:t>
                      </a:r>
                      <a:r>
                        <a:rPr lang="en-US" sz="1400" baseline="0" dirty="0" err="1" smtClean="0"/>
                        <a:t>p</a:t>
                      </a:r>
                      <a:r>
                        <a:rPr lang="en-US" sz="1400" baseline="0" dirty="0" smtClean="0"/>
                        <a:t> = .33)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PHLMS-Awareness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-.05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0" dirty="0" smtClean="0"/>
                        <a:t> = .87)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.01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dirty="0" smtClean="0"/>
                        <a:t> = .98)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.21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dirty="0" smtClean="0"/>
                        <a:t> = .49)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6346" name="Picture 3" descr="Drex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38163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Correlations between Process Variables and OCD Symptoms – Across All Participants</a:t>
            </a:r>
            <a:endParaRPr lang="en-US" sz="3400" i="1" dirty="0">
              <a:solidFill>
                <a:srgbClr val="558ED5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449263"/>
            <a:ext cx="6907212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u="sng" dirty="0" smtClean="0">
                <a:solidFill>
                  <a:schemeClr val="tx2">
                    <a:lumMod val="75000"/>
                  </a:schemeClr>
                </a:solidFill>
              </a:rPr>
              <a:t>Advantages </a:t>
            </a: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                      </a:t>
            </a:r>
            <a:r>
              <a:rPr lang="en-US" sz="3500" b="1" u="sng" dirty="0" smtClean="0">
                <a:solidFill>
                  <a:schemeClr val="tx2">
                    <a:lumMod val="75000"/>
                  </a:schemeClr>
                </a:solidFill>
              </a:rPr>
              <a:t>Challenges</a:t>
            </a:r>
            <a:endParaRPr lang="en-US" sz="35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3951288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000" smtClean="0"/>
              <a:t>Convenient and cost effective</a:t>
            </a:r>
          </a:p>
          <a:p>
            <a:pPr>
              <a:spcAft>
                <a:spcPts val="1800"/>
              </a:spcAft>
            </a:pPr>
            <a:r>
              <a:rPr lang="en-US" sz="3000" smtClean="0"/>
              <a:t>Flexibility</a:t>
            </a:r>
          </a:p>
          <a:p>
            <a:pPr>
              <a:spcAft>
                <a:spcPts val="1800"/>
              </a:spcAft>
            </a:pPr>
            <a:r>
              <a:rPr lang="en-US" sz="3000" smtClean="0"/>
              <a:t>Easy access to home and family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933950" y="1770063"/>
            <a:ext cx="4041775" cy="3951287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000" smtClean="0"/>
              <a:t>Technological difficulties</a:t>
            </a:r>
          </a:p>
          <a:p>
            <a:pPr>
              <a:spcAft>
                <a:spcPts val="1800"/>
              </a:spcAft>
            </a:pPr>
            <a:r>
              <a:rPr lang="en-US" sz="3000" smtClean="0"/>
              <a:t>More difficult to assess subtleties</a:t>
            </a:r>
          </a:p>
          <a:p>
            <a:pPr>
              <a:spcAft>
                <a:spcPts val="1800"/>
              </a:spcAft>
            </a:pPr>
            <a:r>
              <a:rPr lang="en-US" sz="3000" smtClean="0"/>
              <a:t>Reduced commitment?</a:t>
            </a:r>
          </a:p>
          <a:p>
            <a:endParaRPr lang="en-US" smtClean="0"/>
          </a:p>
        </p:txBody>
      </p:sp>
      <p:pic>
        <p:nvPicPr>
          <p:cNvPr id="60421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Strengths and Limitations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43" name="Subtitle 2"/>
          <p:cNvSpPr>
            <a:spLocks noGrp="1"/>
          </p:cNvSpPr>
          <p:nvPr>
            <p:ph idx="1"/>
          </p:nvPr>
        </p:nvSpPr>
        <p:spPr>
          <a:xfrm>
            <a:off x="457200" y="1522413"/>
            <a:ext cx="8229600" cy="4525962"/>
          </a:xfrm>
        </p:spPr>
        <p:txBody>
          <a:bodyPr/>
          <a:lstStyle/>
          <a:p>
            <a:pPr>
              <a:spcAft>
                <a:spcPts val="1800"/>
              </a:spcAft>
              <a:buFont typeface="Arial" charset="0"/>
              <a:buNone/>
            </a:pPr>
            <a:r>
              <a:rPr lang="en-US" sz="2500" b="1" smtClean="0"/>
              <a:t>Strengths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100" smtClean="0"/>
              <a:t>Largest videoconference trial of ERP to date (and larger than the only other 2 trials </a:t>
            </a:r>
            <a:r>
              <a:rPr lang="en-US" sz="2100" i="1" smtClean="0"/>
              <a:t>combined</a:t>
            </a:r>
            <a:r>
              <a:rPr lang="en-US" sz="2100" smtClean="0"/>
              <a:t>)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100" smtClean="0"/>
              <a:t>First known study of ACT+ERP for OCD via videoconference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100" smtClean="0"/>
              <a:t>Innovative methodology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100" smtClean="0"/>
              <a:t>Low cost burden for participants</a:t>
            </a:r>
          </a:p>
          <a:p>
            <a:pPr>
              <a:spcAft>
                <a:spcPts val="1800"/>
              </a:spcAft>
              <a:buFont typeface="Arial" charset="0"/>
              <a:buNone/>
            </a:pPr>
            <a:r>
              <a:rPr lang="en-US" sz="2500" b="1" smtClean="0"/>
              <a:t>Limitations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100" smtClean="0"/>
              <a:t>Small sample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100" smtClean="0"/>
              <a:t>No comparison group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100" smtClean="0"/>
              <a:t>Therapists had relatively limited experience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100" smtClean="0"/>
              <a:t>Potential recruitment bias</a:t>
            </a:r>
          </a:p>
        </p:txBody>
      </p:sp>
      <p:pic>
        <p:nvPicPr>
          <p:cNvPr id="61444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Recommendations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z="3000" smtClean="0"/>
              <a:t>Mobile devices can aid as supplements</a:t>
            </a:r>
          </a:p>
          <a:p>
            <a:pPr>
              <a:spcAft>
                <a:spcPts val="1800"/>
              </a:spcAft>
            </a:pPr>
            <a:r>
              <a:rPr lang="en-US" sz="3000" smtClean="0"/>
              <a:t>Model exposures as you would in face-to-face treatment</a:t>
            </a:r>
          </a:p>
          <a:p>
            <a:pPr>
              <a:spcAft>
                <a:spcPts val="1800"/>
              </a:spcAft>
            </a:pPr>
            <a:r>
              <a:rPr lang="en-US" sz="3000" smtClean="0"/>
              <a:t>Minimize distractions</a:t>
            </a:r>
          </a:p>
          <a:p>
            <a:pPr>
              <a:spcAft>
                <a:spcPts val="1800"/>
              </a:spcAft>
            </a:pPr>
            <a:r>
              <a:rPr lang="en-US" sz="3000" smtClean="0"/>
              <a:t>Provide tutorial in use of videoconference platform</a:t>
            </a:r>
          </a:p>
          <a:p>
            <a:pPr>
              <a:spcAft>
                <a:spcPts val="1800"/>
              </a:spcAft>
            </a:pPr>
            <a:r>
              <a:rPr lang="en-US" sz="3000" smtClean="0"/>
              <a:t>Same ethical considerations apply</a:t>
            </a:r>
          </a:p>
        </p:txBody>
      </p:sp>
      <p:pic>
        <p:nvPicPr>
          <p:cNvPr id="62468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Future Directions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500" smtClean="0"/>
              <a:t>Randomized controlled trials (ACT vs. Standard ERP; Face-to-face vs. remote treatment settings)</a:t>
            </a:r>
          </a:p>
          <a:p>
            <a:pPr>
              <a:spcAft>
                <a:spcPts val="600"/>
              </a:spcAft>
            </a:pPr>
            <a:r>
              <a:rPr lang="en-US" sz="2500" smtClean="0"/>
              <a:t>Smartphone applications </a:t>
            </a:r>
          </a:p>
          <a:p>
            <a:pPr>
              <a:spcAft>
                <a:spcPts val="600"/>
              </a:spcAft>
            </a:pPr>
            <a:r>
              <a:rPr lang="en-US" sz="2500" smtClean="0"/>
              <a:t>Increasing adherence to treatment</a:t>
            </a:r>
          </a:p>
          <a:p>
            <a:pPr>
              <a:spcAft>
                <a:spcPts val="600"/>
              </a:spcAft>
            </a:pPr>
            <a:r>
              <a:rPr lang="en-US" sz="2500" smtClean="0"/>
              <a:t>Increasing access</a:t>
            </a:r>
          </a:p>
          <a:p>
            <a:pPr lvl="1">
              <a:spcAft>
                <a:spcPts val="600"/>
              </a:spcAft>
            </a:pPr>
            <a:r>
              <a:rPr lang="en-US" sz="2100" smtClean="0"/>
              <a:t>21% of American adults do not use the Internet</a:t>
            </a:r>
          </a:p>
          <a:p>
            <a:pPr lvl="1">
              <a:spcAft>
                <a:spcPts val="600"/>
              </a:spcAft>
            </a:pPr>
            <a:r>
              <a:rPr lang="en-US" sz="2100" smtClean="0"/>
              <a:t>34% of Americans do not have broadband Internet</a:t>
            </a:r>
          </a:p>
          <a:p>
            <a:pPr lvl="1">
              <a:spcAft>
                <a:spcPts val="600"/>
              </a:spcAft>
            </a:pPr>
            <a:r>
              <a:rPr lang="en-US" sz="2100" smtClean="0"/>
              <a:t>Demographic disparities</a:t>
            </a:r>
          </a:p>
          <a:p>
            <a:pPr>
              <a:spcAft>
                <a:spcPts val="600"/>
              </a:spcAft>
            </a:pPr>
            <a:endParaRPr lang="en-US" sz="2100" smtClean="0"/>
          </a:p>
        </p:txBody>
      </p:sp>
      <p:pic>
        <p:nvPicPr>
          <p:cNvPr id="63492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Conclusions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383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500" smtClean="0"/>
              <a:t>ERP delivered through Skype is feasible and acceptable</a:t>
            </a:r>
          </a:p>
          <a:p>
            <a:pPr>
              <a:spcAft>
                <a:spcPts val="600"/>
              </a:spcAft>
            </a:pPr>
            <a:endParaRPr lang="en-US" sz="2500" smtClean="0"/>
          </a:p>
          <a:p>
            <a:pPr>
              <a:spcAft>
                <a:spcPts val="600"/>
              </a:spcAft>
            </a:pPr>
            <a:r>
              <a:rPr lang="en-US" sz="2500" smtClean="0"/>
              <a:t>Treatment was effective in reducing OCD symptoms and effect sizes were commensurate with in-person treatments</a:t>
            </a:r>
          </a:p>
          <a:p>
            <a:pPr>
              <a:spcAft>
                <a:spcPts val="600"/>
              </a:spcAft>
            </a:pPr>
            <a:endParaRPr lang="en-US" sz="2500" smtClean="0"/>
          </a:p>
          <a:p>
            <a:pPr>
              <a:spcAft>
                <a:spcPts val="600"/>
              </a:spcAft>
            </a:pPr>
            <a:r>
              <a:rPr lang="en-US" sz="2500" smtClean="0"/>
              <a:t>Defusion and psychological flexibility are relevant targets in the treatment of OCD </a:t>
            </a:r>
          </a:p>
        </p:txBody>
      </p:sp>
      <p:pic>
        <p:nvPicPr>
          <p:cNvPr id="64516" name="Picture 3" descr="Drex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Treating OCD: Current Situation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3800" b="1" smtClean="0"/>
              <a:t>Research: </a:t>
            </a:r>
            <a:r>
              <a:rPr lang="en-US" sz="3800" smtClean="0"/>
              <a:t>Exposure and ritual prevention is the gold standard treatment for OCD.</a:t>
            </a:r>
          </a:p>
          <a:p>
            <a:r>
              <a:rPr lang="en-US" sz="3800" b="1" smtClean="0"/>
              <a:t>Practice: </a:t>
            </a:r>
            <a:r>
              <a:rPr lang="en-US" sz="3800" smtClean="0"/>
              <a:t>Specialist providers are in short supply.</a:t>
            </a:r>
          </a:p>
          <a:p>
            <a:r>
              <a:rPr lang="en-US" sz="3800" b="1" smtClean="0"/>
              <a:t>Gap: </a:t>
            </a:r>
            <a:r>
              <a:rPr lang="en-US" sz="3800" smtClean="0"/>
              <a:t>Most individuals with OCD do not receive adequate (if any) treatment.</a:t>
            </a:r>
            <a:endParaRPr lang="en-US" sz="3800" b="1" smtClean="0"/>
          </a:p>
          <a:p>
            <a:endParaRPr lang="en-US" sz="3800" smtClean="0"/>
          </a:p>
          <a:p>
            <a:endParaRPr lang="en-US" sz="2500" smtClean="0"/>
          </a:p>
          <a:p>
            <a:endParaRPr lang="en-US" sz="2500" smtClean="0"/>
          </a:p>
          <a:p>
            <a:endParaRPr lang="en-US" sz="2500" smtClean="0"/>
          </a:p>
        </p:txBody>
      </p:sp>
      <p:pic>
        <p:nvPicPr>
          <p:cNvPr id="17412" name="Picture 3" descr="Drex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sz="3500" b="1" smtClean="0">
                <a:solidFill>
                  <a:srgbClr val="17375E"/>
                </a:solidFill>
              </a:rPr>
              <a:t/>
            </a:r>
            <a:br>
              <a:rPr lang="en-US" sz="3500" b="1" smtClean="0">
                <a:solidFill>
                  <a:srgbClr val="17375E"/>
                </a:solidFill>
              </a:rPr>
            </a:br>
            <a:r>
              <a:rPr lang="en-US" sz="3500" b="1" smtClean="0">
                <a:solidFill>
                  <a:srgbClr val="17375E"/>
                </a:solidFill>
              </a:rPr>
              <a:t>Videoconference-mediated treatments show promise, but…</a:t>
            </a:r>
            <a:endParaRPr lang="en-US" sz="3500" smtClean="0">
              <a:solidFill>
                <a:srgbClr val="17375E"/>
              </a:solidFill>
            </a:endParaRPr>
          </a:p>
        </p:txBody>
      </p:sp>
      <p:sp>
        <p:nvSpPr>
          <p:cNvPr id="67588" name="Subtitle 2"/>
          <p:cNvSpPr>
            <a:spLocks noGrp="1"/>
          </p:cNvSpPr>
          <p:nvPr>
            <p:ph idx="4294967295"/>
          </p:nvPr>
        </p:nvSpPr>
        <p:spPr>
          <a:xfrm>
            <a:off x="473075" y="2005013"/>
            <a:ext cx="8229600" cy="412115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600" smtClean="0"/>
              <a:t>Research is preliminary</a:t>
            </a:r>
          </a:p>
          <a:p>
            <a:pPr>
              <a:spcAft>
                <a:spcPts val="1800"/>
              </a:spcAft>
            </a:pPr>
            <a:r>
              <a:rPr lang="en-US" sz="3600" smtClean="0"/>
              <a:t>Videoconference technology can be expensive</a:t>
            </a:r>
          </a:p>
          <a:p>
            <a:pPr>
              <a:spcAft>
                <a:spcPts val="1800"/>
              </a:spcAft>
            </a:pPr>
            <a:r>
              <a:rPr lang="en-US" sz="3600" smtClean="0"/>
              <a:t>OCD is difficulty to treat and typically relies on active, therapist involvement</a:t>
            </a:r>
          </a:p>
        </p:txBody>
      </p:sp>
      <p:pic>
        <p:nvPicPr>
          <p:cNvPr id="67589" name="Picture 3" descr="Drexel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The Current Study: Aims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555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z="3600" smtClean="0"/>
              <a:t>Is delivery of ERP through Skype feasible and acceptable?</a:t>
            </a:r>
          </a:p>
          <a:p>
            <a:pPr>
              <a:spcAft>
                <a:spcPts val="1800"/>
              </a:spcAft>
            </a:pPr>
            <a:r>
              <a:rPr lang="en-US" sz="3600" smtClean="0"/>
              <a:t>Is remote delivery of ERP effective?</a:t>
            </a:r>
          </a:p>
          <a:p>
            <a:pPr>
              <a:spcAft>
                <a:spcPts val="1800"/>
              </a:spcAft>
            </a:pPr>
            <a:r>
              <a:rPr lang="en-US" sz="3600" smtClean="0"/>
              <a:t>Is it advantageous to supplement ERP with acceptance and commitment therapy?</a:t>
            </a:r>
          </a:p>
          <a:p>
            <a:pPr>
              <a:spcAft>
                <a:spcPts val="1800"/>
              </a:spcAft>
            </a:pPr>
            <a:endParaRPr lang="en-US" smtClean="0"/>
          </a:p>
        </p:txBody>
      </p:sp>
      <p:pic>
        <p:nvPicPr>
          <p:cNvPr id="23556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Participants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b="1" dirty="0" smtClean="0"/>
              <a:t>INCLUSION: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405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97" b="1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US" sz="3200" dirty="0" smtClean="0"/>
              <a:t>Adults with OCD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US" sz="3200" dirty="0" smtClean="0"/>
              <a:t>Living in eligible state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US" sz="3200" dirty="0" smtClean="0"/>
              <a:t>YBOCS ≥ 16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US" sz="3200" dirty="0" smtClean="0"/>
              <a:t>Access to Skype via computer and broadband connection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US" sz="3200" dirty="0" smtClean="0"/>
              <a:t>English fluency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36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568" b="1" dirty="0" smtClean="0"/>
              <a:t>EXCLUSION: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1412" b="1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3243" dirty="0" err="1" smtClean="0"/>
              <a:t>Comorbid</a:t>
            </a:r>
            <a:r>
              <a:rPr lang="en-US" sz="3243" dirty="0" smtClean="0"/>
              <a:t> psychotic disorder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3243" dirty="0" smtClean="0"/>
              <a:t>Hoarding subtype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3243" dirty="0" smtClean="0"/>
              <a:t>Acute suicide potential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3243" dirty="0" smtClean="0"/>
              <a:t>Seeking additional therapy for OCD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3243" dirty="0" smtClean="0"/>
              <a:t>Not on a stable medication regimen for prior 3 months</a:t>
            </a:r>
            <a:endParaRPr lang="en-US" sz="3243" dirty="0"/>
          </a:p>
        </p:txBody>
      </p:sp>
      <p:pic>
        <p:nvPicPr>
          <p:cNvPr id="24581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444203"/>
          <a:ext cx="8229600" cy="5609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5603" name="Picture 3" descr="Drexel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Participants</a:t>
            </a:r>
            <a:endParaRPr lang="en-US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627" name="Subtitl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000" smtClean="0"/>
              <a:t>15 adults</a:t>
            </a:r>
          </a:p>
          <a:p>
            <a:pPr>
              <a:spcBef>
                <a:spcPct val="0"/>
              </a:spcBef>
            </a:pPr>
            <a:r>
              <a:rPr lang="en-US" sz="3000" smtClean="0"/>
              <a:t>87% female</a:t>
            </a:r>
          </a:p>
          <a:p>
            <a:pPr>
              <a:spcBef>
                <a:spcPct val="0"/>
              </a:spcBef>
            </a:pPr>
            <a:r>
              <a:rPr lang="en-US" sz="3000" smtClean="0"/>
              <a:t>Mean age=30.2</a:t>
            </a:r>
          </a:p>
          <a:p>
            <a:pPr>
              <a:spcBef>
                <a:spcPct val="0"/>
              </a:spcBef>
            </a:pPr>
            <a:r>
              <a:rPr lang="en-US" sz="3000" smtClean="0"/>
              <a:t>47% had a college degree</a:t>
            </a:r>
          </a:p>
          <a:p>
            <a:pPr>
              <a:spcBef>
                <a:spcPct val="0"/>
              </a:spcBef>
            </a:pPr>
            <a:r>
              <a:rPr lang="en-US" sz="3000" smtClean="0"/>
              <a:t>47% employed full-time</a:t>
            </a:r>
          </a:p>
          <a:p>
            <a:pPr>
              <a:spcBef>
                <a:spcPct val="0"/>
              </a:spcBef>
            </a:pPr>
            <a:r>
              <a:rPr lang="en-US" sz="3000" smtClean="0"/>
              <a:t>67% lived in nonmetropolitan areas, </a:t>
            </a:r>
          </a:p>
          <a:p>
            <a:pPr>
              <a:spcBef>
                <a:spcPct val="0"/>
              </a:spcBef>
            </a:pPr>
            <a:r>
              <a:rPr lang="en-US" sz="3000" smtClean="0"/>
              <a:t>40% lived &gt;45 mins away from a specialist</a:t>
            </a:r>
          </a:p>
          <a:p>
            <a:pPr>
              <a:spcBef>
                <a:spcPct val="0"/>
              </a:spcBef>
            </a:pPr>
            <a:r>
              <a:rPr lang="en-US" sz="3000" smtClean="0"/>
              <a:t>47% were extremely or fairly familiar with Skype</a:t>
            </a:r>
          </a:p>
          <a:p>
            <a:pPr>
              <a:spcBef>
                <a:spcPct val="0"/>
              </a:spcBef>
            </a:pPr>
            <a:r>
              <a:rPr lang="en-US" sz="3000" smtClean="0"/>
              <a:t>67% had been in therapy before</a:t>
            </a:r>
          </a:p>
          <a:p>
            <a:pPr>
              <a:spcBef>
                <a:spcPct val="0"/>
              </a:spcBef>
            </a:pPr>
            <a:endParaRPr lang="en-US" sz="2800" smtClean="0"/>
          </a:p>
        </p:txBody>
      </p:sp>
      <p:pic>
        <p:nvPicPr>
          <p:cNvPr id="26628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638" y="366713"/>
            <a:ext cx="8413750" cy="5962650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Intervention</a:t>
            </a:r>
            <a:endParaRPr lang="en-US" sz="3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31900"/>
          <a:ext cx="8229600" cy="490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45228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Standard ERP (</a:t>
                      </a:r>
                      <a:r>
                        <a:rPr lang="en-US" sz="1800" dirty="0" err="1" smtClean="0"/>
                        <a:t>n</a:t>
                      </a:r>
                      <a:r>
                        <a:rPr lang="en-US" sz="1800" dirty="0" smtClean="0"/>
                        <a:t>=8)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ERP + ACT (</a:t>
                      </a:r>
                      <a:r>
                        <a:rPr lang="en-US" sz="1800" dirty="0" err="1" smtClean="0"/>
                        <a:t>n</a:t>
                      </a:r>
                      <a:r>
                        <a:rPr lang="en-US" sz="1800" dirty="0" smtClean="0"/>
                        <a:t>=7)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38586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# Sessions </a:t>
                      </a:r>
                      <a:endParaRPr lang="en-US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  (90</a:t>
                      </a:r>
                      <a:r>
                        <a:rPr lang="en-US" sz="1800" baseline="0" dirty="0" smtClean="0"/>
                        <a:t> min sessions)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 (90 min sessions)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682682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Presenting</a:t>
                      </a:r>
                      <a:r>
                        <a:rPr lang="en-US" sz="1800" b="1" baseline="0" dirty="0" smtClean="0"/>
                        <a:t> a d</a:t>
                      </a:r>
                      <a:r>
                        <a:rPr lang="en-US" sz="1800" b="1" dirty="0" smtClean="0"/>
                        <a:t>efinition</a:t>
                      </a:r>
                      <a:r>
                        <a:rPr lang="en-US" sz="1800" b="1" baseline="0" dirty="0" smtClean="0"/>
                        <a:t> of OCD, </a:t>
                      </a:r>
                      <a:r>
                        <a:rPr lang="en-US" sz="1800" b="1" baseline="0" dirty="0" err="1" smtClean="0"/>
                        <a:t>psychoeducation</a:t>
                      </a:r>
                      <a:endParaRPr lang="en-US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416802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Rationale for Exposure</a:t>
                      </a:r>
                      <a:endParaRPr lang="en-US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Habituation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Willingness in service of values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92989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Primary goal of treatment (extending</a:t>
                      </a:r>
                      <a:r>
                        <a:rPr lang="en-US" sz="1800" b="1" baseline="0" dirty="0" smtClean="0"/>
                        <a:t> from theory)</a:t>
                      </a:r>
                      <a:endParaRPr lang="en-US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Break link between (1)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obsessions-anxiety; (2)</a:t>
                      </a:r>
                      <a:r>
                        <a:rPr lang="en-US" sz="1800" baseline="0" dirty="0" smtClean="0"/>
                        <a:t> rituals–anxiety reduction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Increased psychological flexibility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317526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Time spent doing exposure</a:t>
                      </a:r>
                      <a:endParaRPr lang="en-US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38586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Out</a:t>
                      </a:r>
                      <a:r>
                        <a:rPr lang="en-US" sz="1800" b="1" baseline="0" dirty="0" smtClean="0"/>
                        <a:t> of session exposure</a:t>
                      </a:r>
                      <a:endParaRPr lang="en-US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38586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Phone check-ins</a:t>
                      </a:r>
                      <a:endParaRPr lang="en-US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682682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Supplemental</a:t>
                      </a:r>
                      <a:r>
                        <a:rPr lang="en-US" sz="1800" b="1" baseline="0" dirty="0" smtClean="0"/>
                        <a:t> coping strategies/support</a:t>
                      </a:r>
                      <a:endParaRPr lang="en-US" sz="1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Standard,</a:t>
                      </a:r>
                      <a:r>
                        <a:rPr lang="en-US" sz="1800" baseline="0" dirty="0" smtClean="0"/>
                        <a:t> therapist support, encouragement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Defusion, mindfulness,</a:t>
                      </a:r>
                      <a:r>
                        <a:rPr lang="en-US" sz="1800" baseline="0" dirty="0" smtClean="0"/>
                        <a:t> metaphors, etc.</a:t>
                      </a:r>
                      <a:endParaRPr lang="en-US" sz="1800" dirty="0"/>
                    </a:p>
                  </a:txBody>
                  <a:tcPr marL="91439" marR="91439"/>
                </a:tc>
              </a:tr>
            </a:tbl>
          </a:graphicData>
        </a:graphic>
      </p:graphicFrame>
      <p:pic>
        <p:nvPicPr>
          <p:cNvPr id="27693" name="Picture 3" descr="Drex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275" y="5975350"/>
            <a:ext cx="6953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1138</Words>
  <Application>Microsoft Office PowerPoint</Application>
  <PresentationFormat>On-screen Show (4:3)</PresentationFormat>
  <Paragraphs>301</Paragraphs>
  <Slides>27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Microsoft Excel 97-2003 Worksheet</vt:lpstr>
      <vt:lpstr>Acceptance and Commitment Therapy  in combination with  Exposure and Ritual Prevention  for Obsessive Compulsive Disorder  via Videoconference</vt:lpstr>
      <vt:lpstr>Obsessive Compulsive Disorder</vt:lpstr>
      <vt:lpstr>Treating OCD: Current Situation</vt:lpstr>
      <vt:lpstr> Videoconference-mediated treatments show promise, but…</vt:lpstr>
      <vt:lpstr>The Current Study: Aims</vt:lpstr>
      <vt:lpstr>Participants</vt:lpstr>
      <vt:lpstr>PowerPoint Presentation</vt:lpstr>
      <vt:lpstr>Participants</vt:lpstr>
      <vt:lpstr>Intervention</vt:lpstr>
      <vt:lpstr>Assessment Schedule</vt:lpstr>
      <vt:lpstr>Data Analysis</vt:lpstr>
      <vt:lpstr>Feasibility and Acceptability (both groups)  </vt:lpstr>
      <vt:lpstr>PowerPoint Presentation</vt:lpstr>
      <vt:lpstr>Treatment Outcome Trends by Group  (YBOCS)</vt:lpstr>
      <vt:lpstr>Treatment Outcome – Across All Participants</vt:lpstr>
      <vt:lpstr>Effect Sizes </vt:lpstr>
      <vt:lpstr>Change in ACT Process Variables – Across All Participants  </vt:lpstr>
      <vt:lpstr>Defusion (DDS)</vt:lpstr>
      <vt:lpstr>Psychological Inflexibility/Exp Avoidance (AAQ)</vt:lpstr>
      <vt:lpstr>Mindful Acceptance (PHLMS)</vt:lpstr>
      <vt:lpstr>Mindful Awareness (PHLMS)</vt:lpstr>
      <vt:lpstr>Correlations between Process Variables and OCD Symptoms – Across All Participants</vt:lpstr>
      <vt:lpstr>Advantages                       Challenges</vt:lpstr>
      <vt:lpstr>Strengths and Limitations</vt:lpstr>
      <vt:lpstr>Recommendations</vt:lpstr>
      <vt:lpstr>Future Directions</vt:lpstr>
      <vt:lpstr>Conclusions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Crossing the Line:  Interstate Delivery of Remote Psychological Services</dc:title>
  <dc:creator>Elizabeth Goetter</dc:creator>
  <cp:lastModifiedBy>Kate</cp:lastModifiedBy>
  <cp:revision>119</cp:revision>
  <dcterms:created xsi:type="dcterms:W3CDTF">2012-07-19T01:30:33Z</dcterms:created>
  <dcterms:modified xsi:type="dcterms:W3CDTF">2012-07-19T20:58:38Z</dcterms:modified>
</cp:coreProperties>
</file>